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3470" y="2420493"/>
            <a:ext cx="12759690" cy="199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6534" y="4325823"/>
            <a:ext cx="12588240" cy="332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rgbClr val="FFF5D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Relationship Id="rId30" Type="http://schemas.openxmlformats.org/officeDocument/2006/relationships/image" Target="../media/image102.png"/><Relationship Id="rId31" Type="http://schemas.openxmlformats.org/officeDocument/2006/relationships/image" Target="../media/image103.png"/><Relationship Id="rId32" Type="http://schemas.openxmlformats.org/officeDocument/2006/relationships/image" Target="../media/image104.png"/><Relationship Id="rId33" Type="http://schemas.openxmlformats.org/officeDocument/2006/relationships/image" Target="../media/image105.png"/><Relationship Id="rId34" Type="http://schemas.openxmlformats.org/officeDocument/2006/relationships/image" Target="../media/image106.png"/><Relationship Id="rId35" Type="http://schemas.openxmlformats.org/officeDocument/2006/relationships/image" Target="../media/image107.png"/><Relationship Id="rId36" Type="http://schemas.openxmlformats.org/officeDocument/2006/relationships/image" Target="../media/image108.png"/><Relationship Id="rId37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Relationship Id="rId36" Type="http://schemas.openxmlformats.org/officeDocument/2006/relationships/image" Target="../media/image148.png"/><Relationship Id="rId37" Type="http://schemas.openxmlformats.org/officeDocument/2006/relationships/image" Target="../media/image149.png"/><Relationship Id="rId38" Type="http://schemas.openxmlformats.org/officeDocument/2006/relationships/image" Target="../media/image150.png"/><Relationship Id="rId39" Type="http://schemas.openxmlformats.org/officeDocument/2006/relationships/image" Target="../media/image151.png"/><Relationship Id="rId40" Type="http://schemas.openxmlformats.org/officeDocument/2006/relationships/image" Target="../media/image152.png"/><Relationship Id="rId41" Type="http://schemas.openxmlformats.org/officeDocument/2006/relationships/image" Target="../media/image153.png"/><Relationship Id="rId42" Type="http://schemas.openxmlformats.org/officeDocument/2006/relationships/image" Target="../media/image154.png"/><Relationship Id="rId43" Type="http://schemas.openxmlformats.org/officeDocument/2006/relationships/image" Target="../media/image155.png"/><Relationship Id="rId44" Type="http://schemas.openxmlformats.org/officeDocument/2006/relationships/image" Target="../media/image156.png"/><Relationship Id="rId45" Type="http://schemas.openxmlformats.org/officeDocument/2006/relationships/image" Target="../media/image157.png"/><Relationship Id="rId46" Type="http://schemas.openxmlformats.org/officeDocument/2006/relationships/image" Target="../media/image158.png"/><Relationship Id="rId47" Type="http://schemas.openxmlformats.org/officeDocument/2006/relationships/image" Target="../media/image159.png"/><Relationship Id="rId48" Type="http://schemas.openxmlformats.org/officeDocument/2006/relationships/image" Target="../media/image160.png"/><Relationship Id="rId49" Type="http://schemas.openxmlformats.org/officeDocument/2006/relationships/image" Target="../media/image161.png"/><Relationship Id="rId50" Type="http://schemas.openxmlformats.org/officeDocument/2006/relationships/image" Target="../media/image162.png"/><Relationship Id="rId51" Type="http://schemas.openxmlformats.org/officeDocument/2006/relationships/image" Target="../media/image163.png"/><Relationship Id="rId52" Type="http://schemas.openxmlformats.org/officeDocument/2006/relationships/image" Target="../media/image164.png"/><Relationship Id="rId53" Type="http://schemas.openxmlformats.org/officeDocument/2006/relationships/image" Target="../media/image165.png"/><Relationship Id="rId54" Type="http://schemas.openxmlformats.org/officeDocument/2006/relationships/image" Target="../media/image1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Relationship Id="rId38" Type="http://schemas.openxmlformats.org/officeDocument/2006/relationships/image" Target="../media/image69.png"/><Relationship Id="rId39" Type="http://schemas.openxmlformats.org/officeDocument/2006/relationships/image" Target="../media/image70.png"/><Relationship Id="rId40" Type="http://schemas.openxmlformats.org/officeDocument/2006/relationships/image" Target="../media/image71.png"/><Relationship Id="rId41" Type="http://schemas.openxmlformats.org/officeDocument/2006/relationships/image" Target="../media/image72.png"/><Relationship Id="rId42" Type="http://schemas.openxmlformats.org/officeDocument/2006/relationships/image" Target="../media/image73.png"/><Relationship Id="rId43" Type="http://schemas.openxmlformats.org/officeDocument/2006/relationships/image" Target="../media/image74.png"/><Relationship Id="rId44" Type="http://schemas.openxmlformats.org/officeDocument/2006/relationships/image" Target="../media/image75.png"/><Relationship Id="rId45" Type="http://schemas.openxmlformats.org/officeDocument/2006/relationships/image" Target="../media/image76.png"/><Relationship Id="rId46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365"/>
          </a:xfrm>
          <a:custGeom>
            <a:avLst/>
            <a:gdLst/>
            <a:ahLst/>
            <a:cxnLst/>
            <a:rect l="l" t="t" r="r" b="b"/>
            <a:pathLst>
              <a:path w="18288000" h="10286365">
                <a:moveTo>
                  <a:pt x="18287873" y="0"/>
                </a:moveTo>
                <a:lnTo>
                  <a:pt x="0" y="0"/>
                </a:lnTo>
                <a:lnTo>
                  <a:pt x="0" y="10286364"/>
                </a:lnTo>
                <a:lnTo>
                  <a:pt x="18287873" y="10286364"/>
                </a:lnTo>
                <a:lnTo>
                  <a:pt x="18287873" y="0"/>
                </a:lnTo>
                <a:close/>
              </a:path>
            </a:pathLst>
          </a:custGeom>
          <a:solidFill>
            <a:srgbClr val="D2BC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552" y="674243"/>
            <a:ext cx="3257550" cy="3209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24242" y="3174492"/>
            <a:ext cx="153670" cy="273685"/>
            <a:chOff x="6524242" y="3174492"/>
            <a:chExt cx="153670" cy="273685"/>
          </a:xfrm>
        </p:grpSpPr>
        <p:sp>
          <p:nvSpPr>
            <p:cNvPr id="5" name="object 5"/>
            <p:cNvSpPr/>
            <p:nvPr/>
          </p:nvSpPr>
          <p:spPr>
            <a:xfrm>
              <a:off x="6524242" y="3174492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3023" y="50546"/>
                  </a:lnTo>
                  <a:lnTo>
                    <a:pt x="15876" y="103377"/>
                  </a:lnTo>
                  <a:lnTo>
                    <a:pt x="1287" y="152193"/>
                  </a:lnTo>
                  <a:lnTo>
                    <a:pt x="0" y="177655"/>
                  </a:lnTo>
                  <a:lnTo>
                    <a:pt x="2795" y="203200"/>
                  </a:lnTo>
                  <a:lnTo>
                    <a:pt x="20335" y="240752"/>
                  </a:lnTo>
                  <a:lnTo>
                    <a:pt x="50151" y="266636"/>
                  </a:lnTo>
                  <a:lnTo>
                    <a:pt x="86610" y="273565"/>
                  </a:lnTo>
                  <a:lnTo>
                    <a:pt x="124080" y="254253"/>
                  </a:lnTo>
                  <a:lnTo>
                    <a:pt x="150119" y="206230"/>
                  </a:lnTo>
                  <a:lnTo>
                    <a:pt x="153231" y="179276"/>
                  </a:lnTo>
                  <a:lnTo>
                    <a:pt x="153227" y="170592"/>
                  </a:lnTo>
                  <a:lnTo>
                    <a:pt x="143988" y="119665"/>
                  </a:lnTo>
                  <a:lnTo>
                    <a:pt x="118925" y="64418"/>
                  </a:lnTo>
                  <a:lnTo>
                    <a:pt x="90453" y="20568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6817" y="3245739"/>
              <a:ext cx="108799" cy="17970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5709884" y="1045880"/>
            <a:ext cx="3106420" cy="1475740"/>
          </a:xfrm>
          <a:custGeom>
            <a:avLst/>
            <a:gdLst/>
            <a:ahLst/>
            <a:cxnLst/>
            <a:rect l="l" t="t" r="r" b="b"/>
            <a:pathLst>
              <a:path w="3106420" h="1475739">
                <a:moveTo>
                  <a:pt x="2438647" y="0"/>
                </a:moveTo>
                <a:lnTo>
                  <a:pt x="2357242" y="4990"/>
                </a:lnTo>
                <a:lnTo>
                  <a:pt x="2309391" y="14313"/>
                </a:lnTo>
                <a:lnTo>
                  <a:pt x="2262641" y="28109"/>
                </a:lnTo>
                <a:lnTo>
                  <a:pt x="2217264" y="46176"/>
                </a:lnTo>
                <a:lnTo>
                  <a:pt x="2173530" y="68308"/>
                </a:lnTo>
                <a:lnTo>
                  <a:pt x="2131710" y="94303"/>
                </a:lnTo>
                <a:lnTo>
                  <a:pt x="2092075" y="123956"/>
                </a:lnTo>
                <a:lnTo>
                  <a:pt x="2054895" y="157063"/>
                </a:lnTo>
                <a:lnTo>
                  <a:pt x="2022504" y="189868"/>
                </a:lnTo>
                <a:lnTo>
                  <a:pt x="1987312" y="228803"/>
                </a:lnTo>
                <a:lnTo>
                  <a:pt x="1951991" y="272329"/>
                </a:lnTo>
                <a:lnTo>
                  <a:pt x="1919214" y="318910"/>
                </a:lnTo>
                <a:lnTo>
                  <a:pt x="1891653" y="367009"/>
                </a:lnTo>
                <a:lnTo>
                  <a:pt x="1871981" y="415088"/>
                </a:lnTo>
                <a:lnTo>
                  <a:pt x="1862871" y="461609"/>
                </a:lnTo>
                <a:lnTo>
                  <a:pt x="1863229" y="416640"/>
                </a:lnTo>
                <a:lnTo>
                  <a:pt x="1858448" y="373949"/>
                </a:lnTo>
                <a:lnTo>
                  <a:pt x="1848845" y="333558"/>
                </a:lnTo>
                <a:lnTo>
                  <a:pt x="1834735" y="295490"/>
                </a:lnTo>
                <a:lnTo>
                  <a:pt x="1816436" y="259764"/>
                </a:lnTo>
                <a:lnTo>
                  <a:pt x="1794264" y="226404"/>
                </a:lnTo>
                <a:lnTo>
                  <a:pt x="1768536" y="195430"/>
                </a:lnTo>
                <a:lnTo>
                  <a:pt x="1739568" y="166865"/>
                </a:lnTo>
                <a:lnTo>
                  <a:pt x="1707677" y="140730"/>
                </a:lnTo>
                <a:lnTo>
                  <a:pt x="1673180" y="117046"/>
                </a:lnTo>
                <a:lnTo>
                  <a:pt x="1636392" y="95836"/>
                </a:lnTo>
                <a:lnTo>
                  <a:pt x="1597631" y="77122"/>
                </a:lnTo>
                <a:lnTo>
                  <a:pt x="1557214" y="60924"/>
                </a:lnTo>
                <a:lnTo>
                  <a:pt x="1515455" y="47264"/>
                </a:lnTo>
                <a:lnTo>
                  <a:pt x="1472674" y="36165"/>
                </a:lnTo>
                <a:lnTo>
                  <a:pt x="1429185" y="27648"/>
                </a:lnTo>
                <a:lnTo>
                  <a:pt x="1385306" y="21734"/>
                </a:lnTo>
                <a:lnTo>
                  <a:pt x="1341352" y="18445"/>
                </a:lnTo>
                <a:lnTo>
                  <a:pt x="1297641" y="17803"/>
                </a:lnTo>
                <a:lnTo>
                  <a:pt x="1254490" y="19830"/>
                </a:lnTo>
                <a:lnTo>
                  <a:pt x="1212214" y="24547"/>
                </a:lnTo>
                <a:lnTo>
                  <a:pt x="1171131" y="31976"/>
                </a:lnTo>
                <a:lnTo>
                  <a:pt x="1131556" y="42139"/>
                </a:lnTo>
                <a:lnTo>
                  <a:pt x="1093807" y="55057"/>
                </a:lnTo>
                <a:lnTo>
                  <a:pt x="1058200" y="70751"/>
                </a:lnTo>
                <a:lnTo>
                  <a:pt x="991477" y="114911"/>
                </a:lnTo>
                <a:lnTo>
                  <a:pt x="960560" y="147434"/>
                </a:lnTo>
                <a:lnTo>
                  <a:pt x="932268" y="185667"/>
                </a:lnTo>
                <a:lnTo>
                  <a:pt x="906568" y="228462"/>
                </a:lnTo>
                <a:lnTo>
                  <a:pt x="883430" y="274672"/>
                </a:lnTo>
                <a:lnTo>
                  <a:pt x="862820" y="323150"/>
                </a:lnTo>
                <a:lnTo>
                  <a:pt x="844706" y="372748"/>
                </a:lnTo>
                <a:lnTo>
                  <a:pt x="829058" y="422320"/>
                </a:lnTo>
                <a:lnTo>
                  <a:pt x="815842" y="470717"/>
                </a:lnTo>
                <a:lnTo>
                  <a:pt x="805026" y="516792"/>
                </a:lnTo>
                <a:lnTo>
                  <a:pt x="796579" y="559399"/>
                </a:lnTo>
                <a:lnTo>
                  <a:pt x="785681" y="540177"/>
                </a:lnTo>
                <a:lnTo>
                  <a:pt x="701170" y="513389"/>
                </a:lnTo>
                <a:lnTo>
                  <a:pt x="644579" y="505351"/>
                </a:lnTo>
                <a:lnTo>
                  <a:pt x="589778" y="500570"/>
                </a:lnTo>
                <a:lnTo>
                  <a:pt x="545279" y="498810"/>
                </a:lnTo>
                <a:lnTo>
                  <a:pt x="519592" y="499836"/>
                </a:lnTo>
                <a:lnTo>
                  <a:pt x="473346" y="510464"/>
                </a:lnTo>
                <a:lnTo>
                  <a:pt x="428250" y="524649"/>
                </a:lnTo>
                <a:lnTo>
                  <a:pt x="384508" y="542293"/>
                </a:lnTo>
                <a:lnTo>
                  <a:pt x="342321" y="563299"/>
                </a:lnTo>
                <a:lnTo>
                  <a:pt x="301890" y="587568"/>
                </a:lnTo>
                <a:lnTo>
                  <a:pt x="263420" y="615002"/>
                </a:lnTo>
                <a:lnTo>
                  <a:pt x="227111" y="645505"/>
                </a:lnTo>
                <a:lnTo>
                  <a:pt x="193535" y="677294"/>
                </a:lnTo>
                <a:lnTo>
                  <a:pt x="151575" y="722741"/>
                </a:lnTo>
                <a:lnTo>
                  <a:pt x="122201" y="759140"/>
                </a:lnTo>
                <a:lnTo>
                  <a:pt x="94877" y="797477"/>
                </a:lnTo>
                <a:lnTo>
                  <a:pt x="70067" y="837476"/>
                </a:lnTo>
                <a:lnTo>
                  <a:pt x="48235" y="878859"/>
                </a:lnTo>
                <a:lnTo>
                  <a:pt x="29848" y="921350"/>
                </a:lnTo>
                <a:lnTo>
                  <a:pt x="15370" y="964672"/>
                </a:lnTo>
                <a:lnTo>
                  <a:pt x="5265" y="1008547"/>
                </a:lnTo>
                <a:lnTo>
                  <a:pt x="0" y="1052700"/>
                </a:lnTo>
                <a:lnTo>
                  <a:pt x="37" y="1096854"/>
                </a:lnTo>
                <a:lnTo>
                  <a:pt x="5843" y="1140730"/>
                </a:lnTo>
                <a:lnTo>
                  <a:pt x="17882" y="1184053"/>
                </a:lnTo>
                <a:lnTo>
                  <a:pt x="36619" y="1226546"/>
                </a:lnTo>
                <a:lnTo>
                  <a:pt x="62519" y="1267932"/>
                </a:lnTo>
                <a:lnTo>
                  <a:pt x="92251" y="1303923"/>
                </a:lnTo>
                <a:lnTo>
                  <a:pt x="125928" y="1336044"/>
                </a:lnTo>
                <a:lnTo>
                  <a:pt x="163047" y="1364436"/>
                </a:lnTo>
                <a:lnTo>
                  <a:pt x="203103" y="1389240"/>
                </a:lnTo>
                <a:lnTo>
                  <a:pt x="245591" y="1410598"/>
                </a:lnTo>
                <a:lnTo>
                  <a:pt x="290008" y="1428650"/>
                </a:lnTo>
                <a:lnTo>
                  <a:pt x="335847" y="1443538"/>
                </a:lnTo>
                <a:lnTo>
                  <a:pt x="382606" y="1455403"/>
                </a:lnTo>
                <a:lnTo>
                  <a:pt x="429779" y="1464385"/>
                </a:lnTo>
                <a:lnTo>
                  <a:pt x="476862" y="1470626"/>
                </a:lnTo>
                <a:lnTo>
                  <a:pt x="523351" y="1474267"/>
                </a:lnTo>
                <a:lnTo>
                  <a:pt x="568741" y="1475450"/>
                </a:lnTo>
                <a:lnTo>
                  <a:pt x="625400" y="1473521"/>
                </a:lnTo>
                <a:lnTo>
                  <a:pt x="680530" y="1467854"/>
                </a:lnTo>
                <a:lnTo>
                  <a:pt x="733884" y="1458627"/>
                </a:lnTo>
                <a:lnTo>
                  <a:pt x="785212" y="1446018"/>
                </a:lnTo>
                <a:lnTo>
                  <a:pt x="834266" y="1430206"/>
                </a:lnTo>
                <a:lnTo>
                  <a:pt x="880798" y="1411369"/>
                </a:lnTo>
                <a:lnTo>
                  <a:pt x="924559" y="1389684"/>
                </a:lnTo>
                <a:lnTo>
                  <a:pt x="965302" y="1365332"/>
                </a:lnTo>
                <a:lnTo>
                  <a:pt x="1002777" y="1338489"/>
                </a:lnTo>
                <a:lnTo>
                  <a:pt x="1036736" y="1309334"/>
                </a:lnTo>
                <a:lnTo>
                  <a:pt x="1070729" y="1338489"/>
                </a:lnTo>
                <a:lnTo>
                  <a:pt x="1108232" y="1365332"/>
                </a:lnTo>
                <a:lnTo>
                  <a:pt x="1148996" y="1389684"/>
                </a:lnTo>
                <a:lnTo>
                  <a:pt x="1192773" y="1411369"/>
                </a:lnTo>
                <a:lnTo>
                  <a:pt x="1239317" y="1430206"/>
                </a:lnTo>
                <a:lnTo>
                  <a:pt x="1288379" y="1446018"/>
                </a:lnTo>
                <a:lnTo>
                  <a:pt x="1339711" y="1458627"/>
                </a:lnTo>
                <a:lnTo>
                  <a:pt x="1393067" y="1467854"/>
                </a:lnTo>
                <a:lnTo>
                  <a:pt x="1448199" y="1473521"/>
                </a:lnTo>
                <a:lnTo>
                  <a:pt x="1504858" y="1475450"/>
                </a:lnTo>
                <a:lnTo>
                  <a:pt x="1558818" y="1473703"/>
                </a:lnTo>
                <a:lnTo>
                  <a:pt x="1611402" y="1468562"/>
                </a:lnTo>
                <a:lnTo>
                  <a:pt x="1662395" y="1460182"/>
                </a:lnTo>
                <a:lnTo>
                  <a:pt x="1711586" y="1448714"/>
                </a:lnTo>
                <a:lnTo>
                  <a:pt x="1758760" y="1434311"/>
                </a:lnTo>
                <a:lnTo>
                  <a:pt x="1803705" y="1417125"/>
                </a:lnTo>
                <a:lnTo>
                  <a:pt x="1846208" y="1397309"/>
                </a:lnTo>
                <a:lnTo>
                  <a:pt x="1886055" y="1375016"/>
                </a:lnTo>
                <a:lnTo>
                  <a:pt x="1923035" y="1350398"/>
                </a:lnTo>
                <a:lnTo>
                  <a:pt x="1956934" y="1323608"/>
                </a:lnTo>
                <a:lnTo>
                  <a:pt x="1987538" y="1294799"/>
                </a:lnTo>
                <a:lnTo>
                  <a:pt x="2014636" y="1264122"/>
                </a:lnTo>
                <a:lnTo>
                  <a:pt x="2015399" y="1281903"/>
                </a:lnTo>
                <a:lnTo>
                  <a:pt x="2075370" y="1330966"/>
                </a:lnTo>
                <a:lnTo>
                  <a:pt x="2123753" y="1358541"/>
                </a:lnTo>
                <a:lnTo>
                  <a:pt x="2177185" y="1385673"/>
                </a:lnTo>
                <a:lnTo>
                  <a:pt x="2230254" y="1410510"/>
                </a:lnTo>
                <a:lnTo>
                  <a:pt x="2277546" y="1431199"/>
                </a:lnTo>
                <a:lnTo>
                  <a:pt x="2313649" y="1445885"/>
                </a:lnTo>
                <a:lnTo>
                  <a:pt x="2381862" y="1462538"/>
                </a:lnTo>
                <a:lnTo>
                  <a:pt x="2432232" y="1468963"/>
                </a:lnTo>
                <a:lnTo>
                  <a:pt x="2483746" y="1472105"/>
                </a:lnTo>
                <a:lnTo>
                  <a:pt x="2535890" y="1472077"/>
                </a:lnTo>
                <a:lnTo>
                  <a:pt x="2588150" y="1468992"/>
                </a:lnTo>
                <a:lnTo>
                  <a:pt x="2640012" y="1462961"/>
                </a:lnTo>
                <a:lnTo>
                  <a:pt x="2690961" y="1454100"/>
                </a:lnTo>
                <a:lnTo>
                  <a:pt x="2740484" y="1442519"/>
                </a:lnTo>
                <a:lnTo>
                  <a:pt x="2788066" y="1428333"/>
                </a:lnTo>
                <a:lnTo>
                  <a:pt x="2835027" y="1410420"/>
                </a:lnTo>
                <a:lnTo>
                  <a:pt x="2880411" y="1388377"/>
                </a:lnTo>
                <a:lnTo>
                  <a:pt x="2923556" y="1362313"/>
                </a:lnTo>
                <a:lnTo>
                  <a:pt x="2963802" y="1332337"/>
                </a:lnTo>
                <a:lnTo>
                  <a:pt x="3000488" y="1298556"/>
                </a:lnTo>
                <a:lnTo>
                  <a:pt x="3032954" y="1261080"/>
                </a:lnTo>
                <a:lnTo>
                  <a:pt x="3060537" y="1220017"/>
                </a:lnTo>
                <a:lnTo>
                  <a:pt x="3082579" y="1175476"/>
                </a:lnTo>
                <a:lnTo>
                  <a:pt x="3097877" y="1129150"/>
                </a:lnTo>
                <a:lnTo>
                  <a:pt x="3105633" y="1083507"/>
                </a:lnTo>
                <a:lnTo>
                  <a:pt x="3106356" y="1038818"/>
                </a:lnTo>
                <a:lnTo>
                  <a:pt x="3100556" y="995352"/>
                </a:lnTo>
                <a:lnTo>
                  <a:pt x="3088746" y="953380"/>
                </a:lnTo>
                <a:lnTo>
                  <a:pt x="3071435" y="913173"/>
                </a:lnTo>
                <a:lnTo>
                  <a:pt x="3049133" y="875000"/>
                </a:lnTo>
                <a:lnTo>
                  <a:pt x="3022353" y="839133"/>
                </a:lnTo>
                <a:lnTo>
                  <a:pt x="2991603" y="805840"/>
                </a:lnTo>
                <a:lnTo>
                  <a:pt x="2957396" y="775393"/>
                </a:lnTo>
                <a:lnTo>
                  <a:pt x="2920241" y="748062"/>
                </a:lnTo>
                <a:lnTo>
                  <a:pt x="2880649" y="724118"/>
                </a:lnTo>
                <a:lnTo>
                  <a:pt x="2900055" y="679088"/>
                </a:lnTo>
                <a:lnTo>
                  <a:pt x="2915907" y="633055"/>
                </a:lnTo>
                <a:lnTo>
                  <a:pt x="2927682" y="586195"/>
                </a:lnTo>
                <a:lnTo>
                  <a:pt x="2934858" y="538686"/>
                </a:lnTo>
                <a:lnTo>
                  <a:pt x="2936914" y="490706"/>
                </a:lnTo>
                <a:lnTo>
                  <a:pt x="2933327" y="442433"/>
                </a:lnTo>
                <a:lnTo>
                  <a:pt x="2923575" y="394045"/>
                </a:lnTo>
                <a:lnTo>
                  <a:pt x="2909187" y="349076"/>
                </a:lnTo>
                <a:lnTo>
                  <a:pt x="2890762" y="305495"/>
                </a:lnTo>
                <a:lnTo>
                  <a:pt x="2868540" y="263604"/>
                </a:lnTo>
                <a:lnTo>
                  <a:pt x="2842765" y="223705"/>
                </a:lnTo>
                <a:lnTo>
                  <a:pt x="2813679" y="186101"/>
                </a:lnTo>
                <a:lnTo>
                  <a:pt x="2781525" y="151094"/>
                </a:lnTo>
                <a:lnTo>
                  <a:pt x="2746545" y="118987"/>
                </a:lnTo>
                <a:lnTo>
                  <a:pt x="2708982" y="90082"/>
                </a:lnTo>
                <a:lnTo>
                  <a:pt x="2669079" y="64682"/>
                </a:lnTo>
                <a:lnTo>
                  <a:pt x="2627077" y="43090"/>
                </a:lnTo>
                <a:lnTo>
                  <a:pt x="2583219" y="25607"/>
                </a:lnTo>
                <a:lnTo>
                  <a:pt x="2537749" y="12537"/>
                </a:lnTo>
                <a:lnTo>
                  <a:pt x="2471598" y="1869"/>
                </a:lnTo>
                <a:lnTo>
                  <a:pt x="2438647" y="0"/>
                </a:lnTo>
                <a:close/>
              </a:path>
            </a:pathLst>
          </a:custGeom>
          <a:solidFill>
            <a:srgbClr val="92A3A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249288" y="3507359"/>
            <a:ext cx="153670" cy="273685"/>
            <a:chOff x="5249288" y="3507359"/>
            <a:chExt cx="153670" cy="273685"/>
          </a:xfrm>
        </p:grpSpPr>
        <p:sp>
          <p:nvSpPr>
            <p:cNvPr id="9" name="object 9"/>
            <p:cNvSpPr/>
            <p:nvPr/>
          </p:nvSpPr>
          <p:spPr>
            <a:xfrm>
              <a:off x="5249288" y="3507359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296" y="0"/>
                  </a:moveTo>
                  <a:lnTo>
                    <a:pt x="43039" y="50434"/>
                  </a:lnTo>
                  <a:lnTo>
                    <a:pt x="15876" y="103250"/>
                  </a:lnTo>
                  <a:lnTo>
                    <a:pt x="1287" y="152114"/>
                  </a:lnTo>
                  <a:lnTo>
                    <a:pt x="0" y="177581"/>
                  </a:lnTo>
                  <a:lnTo>
                    <a:pt x="2795" y="203073"/>
                  </a:lnTo>
                  <a:lnTo>
                    <a:pt x="20335" y="240625"/>
                  </a:lnTo>
                  <a:lnTo>
                    <a:pt x="50151" y="266509"/>
                  </a:lnTo>
                  <a:lnTo>
                    <a:pt x="86610" y="273438"/>
                  </a:lnTo>
                  <a:lnTo>
                    <a:pt x="124080" y="254126"/>
                  </a:lnTo>
                  <a:lnTo>
                    <a:pt x="150119" y="206103"/>
                  </a:lnTo>
                  <a:lnTo>
                    <a:pt x="153231" y="179165"/>
                  </a:lnTo>
                  <a:lnTo>
                    <a:pt x="153227" y="170497"/>
                  </a:lnTo>
                  <a:lnTo>
                    <a:pt x="144035" y="119522"/>
                  </a:lnTo>
                  <a:lnTo>
                    <a:pt x="118927" y="64293"/>
                  </a:lnTo>
                  <a:lnTo>
                    <a:pt x="90507" y="20494"/>
                  </a:lnTo>
                  <a:lnTo>
                    <a:pt x="74296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1863" y="3578479"/>
              <a:ext cx="108799" cy="17970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988682" y="3507359"/>
            <a:ext cx="153670" cy="273685"/>
            <a:chOff x="5988682" y="3507359"/>
            <a:chExt cx="153670" cy="273685"/>
          </a:xfrm>
        </p:grpSpPr>
        <p:sp>
          <p:nvSpPr>
            <p:cNvPr id="12" name="object 12"/>
            <p:cNvSpPr/>
            <p:nvPr/>
          </p:nvSpPr>
          <p:spPr>
            <a:xfrm>
              <a:off x="5988682" y="3507359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2975" y="50434"/>
                  </a:lnTo>
                  <a:lnTo>
                    <a:pt x="15876" y="103250"/>
                  </a:lnTo>
                  <a:lnTo>
                    <a:pt x="1287" y="152114"/>
                  </a:lnTo>
                  <a:lnTo>
                    <a:pt x="0" y="177581"/>
                  </a:lnTo>
                  <a:lnTo>
                    <a:pt x="2795" y="203073"/>
                  </a:lnTo>
                  <a:lnTo>
                    <a:pt x="20316" y="240625"/>
                  </a:lnTo>
                  <a:lnTo>
                    <a:pt x="50087" y="266509"/>
                  </a:lnTo>
                  <a:lnTo>
                    <a:pt x="86502" y="273438"/>
                  </a:lnTo>
                  <a:lnTo>
                    <a:pt x="123953" y="254126"/>
                  </a:lnTo>
                  <a:lnTo>
                    <a:pt x="150117" y="206103"/>
                  </a:lnTo>
                  <a:lnTo>
                    <a:pt x="153231" y="179165"/>
                  </a:lnTo>
                  <a:lnTo>
                    <a:pt x="153227" y="170497"/>
                  </a:lnTo>
                  <a:lnTo>
                    <a:pt x="143988" y="119522"/>
                  </a:lnTo>
                  <a:lnTo>
                    <a:pt x="118907" y="64293"/>
                  </a:lnTo>
                  <a:lnTo>
                    <a:pt x="90400" y="20494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1257" y="3578479"/>
              <a:ext cx="108799" cy="17970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864987" y="3174492"/>
            <a:ext cx="153670" cy="273685"/>
            <a:chOff x="4864987" y="3174492"/>
            <a:chExt cx="153670" cy="273685"/>
          </a:xfrm>
        </p:grpSpPr>
        <p:sp>
          <p:nvSpPr>
            <p:cNvPr id="15" name="object 15"/>
            <p:cNvSpPr/>
            <p:nvPr/>
          </p:nvSpPr>
          <p:spPr>
            <a:xfrm>
              <a:off x="4864987" y="3174492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296" y="0"/>
                  </a:moveTo>
                  <a:lnTo>
                    <a:pt x="43039" y="50546"/>
                  </a:lnTo>
                  <a:lnTo>
                    <a:pt x="15876" y="103377"/>
                  </a:lnTo>
                  <a:lnTo>
                    <a:pt x="1287" y="152193"/>
                  </a:lnTo>
                  <a:lnTo>
                    <a:pt x="0" y="177655"/>
                  </a:lnTo>
                  <a:lnTo>
                    <a:pt x="2795" y="203200"/>
                  </a:lnTo>
                  <a:lnTo>
                    <a:pt x="20335" y="240752"/>
                  </a:lnTo>
                  <a:lnTo>
                    <a:pt x="50151" y="266636"/>
                  </a:lnTo>
                  <a:lnTo>
                    <a:pt x="86610" y="273565"/>
                  </a:lnTo>
                  <a:lnTo>
                    <a:pt x="124080" y="254253"/>
                  </a:lnTo>
                  <a:lnTo>
                    <a:pt x="150119" y="206230"/>
                  </a:lnTo>
                  <a:lnTo>
                    <a:pt x="153285" y="179276"/>
                  </a:lnTo>
                  <a:lnTo>
                    <a:pt x="153275" y="170592"/>
                  </a:lnTo>
                  <a:lnTo>
                    <a:pt x="144035" y="119665"/>
                  </a:lnTo>
                  <a:lnTo>
                    <a:pt x="118927" y="64418"/>
                  </a:lnTo>
                  <a:lnTo>
                    <a:pt x="90507" y="20568"/>
                  </a:lnTo>
                  <a:lnTo>
                    <a:pt x="74296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7562" y="3245739"/>
              <a:ext cx="108799" cy="17970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7884668" y="1788286"/>
            <a:ext cx="873760" cy="653415"/>
          </a:xfrm>
          <a:custGeom>
            <a:avLst/>
            <a:gdLst/>
            <a:ahLst/>
            <a:cxnLst/>
            <a:rect l="l" t="t" r="r" b="b"/>
            <a:pathLst>
              <a:path w="873759" h="653414">
                <a:moveTo>
                  <a:pt x="312165" y="0"/>
                </a:moveTo>
                <a:lnTo>
                  <a:pt x="260528" y="1253"/>
                </a:lnTo>
                <a:lnTo>
                  <a:pt x="208531" y="4848"/>
                </a:lnTo>
                <a:lnTo>
                  <a:pt x="156242" y="10533"/>
                </a:lnTo>
                <a:lnTo>
                  <a:pt x="103727" y="18060"/>
                </a:lnTo>
                <a:lnTo>
                  <a:pt x="51053" y="27178"/>
                </a:lnTo>
                <a:lnTo>
                  <a:pt x="0" y="38608"/>
                </a:lnTo>
                <a:lnTo>
                  <a:pt x="25848" y="55814"/>
                </a:lnTo>
                <a:lnTo>
                  <a:pt x="50958" y="74056"/>
                </a:lnTo>
                <a:lnTo>
                  <a:pt x="98678" y="113411"/>
                </a:lnTo>
                <a:lnTo>
                  <a:pt x="138773" y="151522"/>
                </a:lnTo>
                <a:lnTo>
                  <a:pt x="185627" y="202011"/>
                </a:lnTo>
                <a:lnTo>
                  <a:pt x="217838" y="241263"/>
                </a:lnTo>
                <a:lnTo>
                  <a:pt x="248109" y="282481"/>
                </a:lnTo>
                <a:lnTo>
                  <a:pt x="276022" y="325415"/>
                </a:lnTo>
                <a:lnTo>
                  <a:pt x="301162" y="369818"/>
                </a:lnTo>
                <a:lnTo>
                  <a:pt x="323113" y="415441"/>
                </a:lnTo>
                <a:lnTo>
                  <a:pt x="341458" y="462036"/>
                </a:lnTo>
                <a:lnTo>
                  <a:pt x="355782" y="509354"/>
                </a:lnTo>
                <a:lnTo>
                  <a:pt x="365667" y="557146"/>
                </a:lnTo>
                <a:lnTo>
                  <a:pt x="370698" y="605164"/>
                </a:lnTo>
                <a:lnTo>
                  <a:pt x="370458" y="653161"/>
                </a:lnTo>
                <a:lnTo>
                  <a:pt x="421003" y="648373"/>
                </a:lnTo>
                <a:lnTo>
                  <a:pt x="471297" y="640582"/>
                </a:lnTo>
                <a:lnTo>
                  <a:pt x="520781" y="630066"/>
                </a:lnTo>
                <a:lnTo>
                  <a:pt x="568896" y="617108"/>
                </a:lnTo>
                <a:lnTo>
                  <a:pt x="615082" y="601990"/>
                </a:lnTo>
                <a:lnTo>
                  <a:pt x="658780" y="584991"/>
                </a:lnTo>
                <a:lnTo>
                  <a:pt x="699430" y="566394"/>
                </a:lnTo>
                <a:lnTo>
                  <a:pt x="736473" y="546481"/>
                </a:lnTo>
                <a:lnTo>
                  <a:pt x="775135" y="519978"/>
                </a:lnTo>
                <a:lnTo>
                  <a:pt x="809469" y="488173"/>
                </a:lnTo>
                <a:lnTo>
                  <a:pt x="837961" y="451945"/>
                </a:lnTo>
                <a:lnTo>
                  <a:pt x="859098" y="412171"/>
                </a:lnTo>
                <a:lnTo>
                  <a:pt x="871366" y="369730"/>
                </a:lnTo>
                <a:lnTo>
                  <a:pt x="873251" y="325501"/>
                </a:lnTo>
                <a:lnTo>
                  <a:pt x="863270" y="279592"/>
                </a:lnTo>
                <a:lnTo>
                  <a:pt x="842871" y="236968"/>
                </a:lnTo>
                <a:lnTo>
                  <a:pt x="814254" y="197869"/>
                </a:lnTo>
                <a:lnTo>
                  <a:pt x="779621" y="162530"/>
                </a:lnTo>
                <a:lnTo>
                  <a:pt x="741172" y="131191"/>
                </a:lnTo>
                <a:lnTo>
                  <a:pt x="701619" y="104111"/>
                </a:lnTo>
                <a:lnTo>
                  <a:pt x="660296" y="80075"/>
                </a:lnTo>
                <a:lnTo>
                  <a:pt x="617378" y="59166"/>
                </a:lnTo>
                <a:lnTo>
                  <a:pt x="573042" y="41463"/>
                </a:lnTo>
                <a:lnTo>
                  <a:pt x="527465" y="27048"/>
                </a:lnTo>
                <a:lnTo>
                  <a:pt x="480822" y="16002"/>
                </a:lnTo>
                <a:lnTo>
                  <a:pt x="439253" y="8786"/>
                </a:lnTo>
                <a:lnTo>
                  <a:pt x="397255" y="3810"/>
                </a:lnTo>
                <a:lnTo>
                  <a:pt x="354877" y="928"/>
                </a:lnTo>
                <a:lnTo>
                  <a:pt x="312165" y="0"/>
                </a:lnTo>
                <a:close/>
              </a:path>
            </a:pathLst>
          </a:custGeom>
          <a:solidFill>
            <a:srgbClr val="8B9DA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618986" y="3174492"/>
            <a:ext cx="153670" cy="273685"/>
            <a:chOff x="5618986" y="3174492"/>
            <a:chExt cx="153670" cy="273685"/>
          </a:xfrm>
        </p:grpSpPr>
        <p:sp>
          <p:nvSpPr>
            <p:cNvPr id="19" name="object 19"/>
            <p:cNvSpPr/>
            <p:nvPr/>
          </p:nvSpPr>
          <p:spPr>
            <a:xfrm>
              <a:off x="5618986" y="3174492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3023" y="50546"/>
                  </a:lnTo>
                  <a:lnTo>
                    <a:pt x="15876" y="103377"/>
                  </a:lnTo>
                  <a:lnTo>
                    <a:pt x="1287" y="152193"/>
                  </a:lnTo>
                  <a:lnTo>
                    <a:pt x="0" y="177655"/>
                  </a:lnTo>
                  <a:lnTo>
                    <a:pt x="2795" y="203200"/>
                  </a:lnTo>
                  <a:lnTo>
                    <a:pt x="20335" y="240752"/>
                  </a:lnTo>
                  <a:lnTo>
                    <a:pt x="50151" y="266636"/>
                  </a:lnTo>
                  <a:lnTo>
                    <a:pt x="86610" y="273565"/>
                  </a:lnTo>
                  <a:lnTo>
                    <a:pt x="124080" y="254253"/>
                  </a:lnTo>
                  <a:lnTo>
                    <a:pt x="150119" y="206230"/>
                  </a:lnTo>
                  <a:lnTo>
                    <a:pt x="153231" y="179276"/>
                  </a:lnTo>
                  <a:lnTo>
                    <a:pt x="153227" y="170592"/>
                  </a:lnTo>
                  <a:lnTo>
                    <a:pt x="143988" y="119665"/>
                  </a:lnTo>
                  <a:lnTo>
                    <a:pt x="118925" y="64418"/>
                  </a:lnTo>
                  <a:lnTo>
                    <a:pt x="90453" y="20568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1561" y="3245739"/>
              <a:ext cx="108799" cy="17970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059803" y="3507359"/>
            <a:ext cx="153670" cy="273685"/>
            <a:chOff x="7059803" y="3507359"/>
            <a:chExt cx="153670" cy="273685"/>
          </a:xfrm>
        </p:grpSpPr>
        <p:sp>
          <p:nvSpPr>
            <p:cNvPr id="22" name="object 22"/>
            <p:cNvSpPr/>
            <p:nvPr/>
          </p:nvSpPr>
          <p:spPr>
            <a:xfrm>
              <a:off x="7059803" y="3507359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295" y="0"/>
                  </a:moveTo>
                  <a:lnTo>
                    <a:pt x="43053" y="50434"/>
                  </a:lnTo>
                  <a:lnTo>
                    <a:pt x="16001" y="103250"/>
                  </a:lnTo>
                  <a:lnTo>
                    <a:pt x="1301" y="152114"/>
                  </a:lnTo>
                  <a:lnTo>
                    <a:pt x="0" y="177581"/>
                  </a:lnTo>
                  <a:lnTo>
                    <a:pt x="2794" y="203073"/>
                  </a:lnTo>
                  <a:lnTo>
                    <a:pt x="20333" y="240625"/>
                  </a:lnTo>
                  <a:lnTo>
                    <a:pt x="50149" y="266509"/>
                  </a:lnTo>
                  <a:lnTo>
                    <a:pt x="86608" y="273438"/>
                  </a:lnTo>
                  <a:lnTo>
                    <a:pt x="124078" y="254126"/>
                  </a:lnTo>
                  <a:lnTo>
                    <a:pt x="150117" y="206103"/>
                  </a:lnTo>
                  <a:lnTo>
                    <a:pt x="153288" y="170497"/>
                  </a:lnTo>
                  <a:lnTo>
                    <a:pt x="152816" y="161829"/>
                  </a:lnTo>
                  <a:lnTo>
                    <a:pt x="144097" y="119522"/>
                  </a:lnTo>
                  <a:lnTo>
                    <a:pt x="118925" y="64293"/>
                  </a:lnTo>
                  <a:lnTo>
                    <a:pt x="90505" y="20494"/>
                  </a:lnTo>
                  <a:lnTo>
                    <a:pt x="74295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2376" y="3578479"/>
              <a:ext cx="108799" cy="179704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799195" y="3507359"/>
            <a:ext cx="153670" cy="273685"/>
            <a:chOff x="7799195" y="3507359"/>
            <a:chExt cx="153670" cy="273685"/>
          </a:xfrm>
        </p:grpSpPr>
        <p:sp>
          <p:nvSpPr>
            <p:cNvPr id="25" name="object 25"/>
            <p:cNvSpPr/>
            <p:nvPr/>
          </p:nvSpPr>
          <p:spPr>
            <a:xfrm>
              <a:off x="7799195" y="3507359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2975" y="50434"/>
                  </a:lnTo>
                  <a:lnTo>
                    <a:pt x="15876" y="103250"/>
                  </a:lnTo>
                  <a:lnTo>
                    <a:pt x="1287" y="152114"/>
                  </a:lnTo>
                  <a:lnTo>
                    <a:pt x="0" y="177581"/>
                  </a:lnTo>
                  <a:lnTo>
                    <a:pt x="2795" y="203073"/>
                  </a:lnTo>
                  <a:lnTo>
                    <a:pt x="20335" y="240625"/>
                  </a:lnTo>
                  <a:lnTo>
                    <a:pt x="50151" y="266509"/>
                  </a:lnTo>
                  <a:lnTo>
                    <a:pt x="86610" y="273438"/>
                  </a:lnTo>
                  <a:lnTo>
                    <a:pt x="124080" y="254126"/>
                  </a:lnTo>
                  <a:lnTo>
                    <a:pt x="150119" y="206103"/>
                  </a:lnTo>
                  <a:lnTo>
                    <a:pt x="153231" y="179165"/>
                  </a:lnTo>
                  <a:lnTo>
                    <a:pt x="153227" y="170497"/>
                  </a:lnTo>
                  <a:lnTo>
                    <a:pt x="143988" y="119522"/>
                  </a:lnTo>
                  <a:lnTo>
                    <a:pt x="118925" y="64293"/>
                  </a:lnTo>
                  <a:lnTo>
                    <a:pt x="90453" y="20494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1770" y="3578479"/>
              <a:ext cx="108799" cy="17970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429497" y="3174492"/>
            <a:ext cx="153670" cy="273685"/>
            <a:chOff x="7429497" y="3174492"/>
            <a:chExt cx="153670" cy="273685"/>
          </a:xfrm>
        </p:grpSpPr>
        <p:sp>
          <p:nvSpPr>
            <p:cNvPr id="28" name="object 28"/>
            <p:cNvSpPr/>
            <p:nvPr/>
          </p:nvSpPr>
          <p:spPr>
            <a:xfrm>
              <a:off x="7429497" y="3174492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3023" y="50546"/>
                  </a:lnTo>
                  <a:lnTo>
                    <a:pt x="15876" y="103377"/>
                  </a:lnTo>
                  <a:lnTo>
                    <a:pt x="1287" y="152193"/>
                  </a:lnTo>
                  <a:lnTo>
                    <a:pt x="0" y="177655"/>
                  </a:lnTo>
                  <a:lnTo>
                    <a:pt x="2795" y="203200"/>
                  </a:lnTo>
                  <a:lnTo>
                    <a:pt x="20335" y="240752"/>
                  </a:lnTo>
                  <a:lnTo>
                    <a:pt x="50151" y="266636"/>
                  </a:lnTo>
                  <a:lnTo>
                    <a:pt x="86610" y="273565"/>
                  </a:lnTo>
                  <a:lnTo>
                    <a:pt x="124080" y="254253"/>
                  </a:lnTo>
                  <a:lnTo>
                    <a:pt x="150119" y="206230"/>
                  </a:lnTo>
                  <a:lnTo>
                    <a:pt x="153285" y="179276"/>
                  </a:lnTo>
                  <a:lnTo>
                    <a:pt x="153275" y="170592"/>
                  </a:lnTo>
                  <a:lnTo>
                    <a:pt x="144035" y="119665"/>
                  </a:lnTo>
                  <a:lnTo>
                    <a:pt x="118925" y="64418"/>
                  </a:lnTo>
                  <a:lnTo>
                    <a:pt x="90453" y="20568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2072" y="3245739"/>
              <a:ext cx="108799" cy="17970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183497" y="3174492"/>
            <a:ext cx="153670" cy="273685"/>
            <a:chOff x="8183497" y="3174492"/>
            <a:chExt cx="153670" cy="273685"/>
          </a:xfrm>
        </p:grpSpPr>
        <p:sp>
          <p:nvSpPr>
            <p:cNvPr id="31" name="object 31"/>
            <p:cNvSpPr/>
            <p:nvPr/>
          </p:nvSpPr>
          <p:spPr>
            <a:xfrm>
              <a:off x="8183497" y="3174492"/>
              <a:ext cx="153670" cy="273685"/>
            </a:xfrm>
            <a:custGeom>
              <a:avLst/>
              <a:gdLst/>
              <a:ahLst/>
              <a:cxnLst/>
              <a:rect l="l" t="t" r="r" b="b"/>
              <a:pathLst>
                <a:path w="153670" h="273685">
                  <a:moveTo>
                    <a:pt x="74169" y="0"/>
                  </a:moveTo>
                  <a:lnTo>
                    <a:pt x="42975" y="50546"/>
                  </a:lnTo>
                  <a:lnTo>
                    <a:pt x="15876" y="103377"/>
                  </a:lnTo>
                  <a:lnTo>
                    <a:pt x="1287" y="152193"/>
                  </a:lnTo>
                  <a:lnTo>
                    <a:pt x="0" y="177655"/>
                  </a:lnTo>
                  <a:lnTo>
                    <a:pt x="2795" y="203200"/>
                  </a:lnTo>
                  <a:lnTo>
                    <a:pt x="20335" y="240752"/>
                  </a:lnTo>
                  <a:lnTo>
                    <a:pt x="50151" y="266636"/>
                  </a:lnTo>
                  <a:lnTo>
                    <a:pt x="86610" y="273565"/>
                  </a:lnTo>
                  <a:lnTo>
                    <a:pt x="124080" y="254253"/>
                  </a:lnTo>
                  <a:lnTo>
                    <a:pt x="150119" y="206230"/>
                  </a:lnTo>
                  <a:lnTo>
                    <a:pt x="153231" y="179276"/>
                  </a:lnTo>
                  <a:lnTo>
                    <a:pt x="153227" y="170592"/>
                  </a:lnTo>
                  <a:lnTo>
                    <a:pt x="143988" y="119665"/>
                  </a:lnTo>
                  <a:lnTo>
                    <a:pt x="118925" y="64418"/>
                  </a:lnTo>
                  <a:lnTo>
                    <a:pt x="90453" y="20568"/>
                  </a:lnTo>
                  <a:lnTo>
                    <a:pt x="74169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6072" y="3245739"/>
              <a:ext cx="108799" cy="179704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536713" y="1129176"/>
            <a:ext cx="3878579" cy="1765935"/>
            <a:chOff x="4536713" y="1129176"/>
            <a:chExt cx="3878579" cy="1765935"/>
          </a:xfrm>
        </p:grpSpPr>
        <p:sp>
          <p:nvSpPr>
            <p:cNvPr id="34" name="object 34"/>
            <p:cNvSpPr/>
            <p:nvPr/>
          </p:nvSpPr>
          <p:spPr>
            <a:xfrm>
              <a:off x="4536713" y="1129176"/>
              <a:ext cx="3719195" cy="1765935"/>
            </a:xfrm>
            <a:custGeom>
              <a:avLst/>
              <a:gdLst/>
              <a:ahLst/>
              <a:cxnLst/>
              <a:rect l="l" t="t" r="r" b="b"/>
              <a:pathLst>
                <a:path w="3719195" h="1765935">
                  <a:moveTo>
                    <a:pt x="799741" y="0"/>
                  </a:moveTo>
                  <a:lnTo>
                    <a:pt x="760313" y="2202"/>
                  </a:lnTo>
                  <a:lnTo>
                    <a:pt x="720767" y="7167"/>
                  </a:lnTo>
                  <a:lnTo>
                    <a:pt x="681208" y="14966"/>
                  </a:lnTo>
                  <a:lnTo>
                    <a:pt x="634434" y="28049"/>
                  </a:lnTo>
                  <a:lnTo>
                    <a:pt x="589048" y="45049"/>
                  </a:lnTo>
                  <a:lnTo>
                    <a:pt x="545234" y="65738"/>
                  </a:lnTo>
                  <a:lnTo>
                    <a:pt x="503176" y="89888"/>
                  </a:lnTo>
                  <a:lnTo>
                    <a:pt x="463055" y="117271"/>
                  </a:lnTo>
                  <a:lnTo>
                    <a:pt x="425056" y="147660"/>
                  </a:lnTo>
                  <a:lnTo>
                    <a:pt x="389362" y="180828"/>
                  </a:lnTo>
                  <a:lnTo>
                    <a:pt x="356156" y="216545"/>
                  </a:lnTo>
                  <a:lnTo>
                    <a:pt x="325622" y="254586"/>
                  </a:lnTo>
                  <a:lnTo>
                    <a:pt x="297942" y="294721"/>
                  </a:lnTo>
                  <a:lnTo>
                    <a:pt x="273300" y="336724"/>
                  </a:lnTo>
                  <a:lnTo>
                    <a:pt x="251880" y="380366"/>
                  </a:lnTo>
                  <a:lnTo>
                    <a:pt x="233864" y="425420"/>
                  </a:lnTo>
                  <a:lnTo>
                    <a:pt x="219436" y="471658"/>
                  </a:lnTo>
                  <a:lnTo>
                    <a:pt x="208806" y="522300"/>
                  </a:lnTo>
                  <a:lnTo>
                    <a:pt x="203879" y="572877"/>
                  </a:lnTo>
                  <a:lnTo>
                    <a:pt x="204238" y="623239"/>
                  </a:lnTo>
                  <a:lnTo>
                    <a:pt x="209467" y="673238"/>
                  </a:lnTo>
                  <a:lnTo>
                    <a:pt x="219148" y="722726"/>
                  </a:lnTo>
                  <a:lnTo>
                    <a:pt x="232866" y="771552"/>
                  </a:lnTo>
                  <a:lnTo>
                    <a:pt x="250204" y="819569"/>
                  </a:lnTo>
                  <a:lnTo>
                    <a:pt x="270744" y="866628"/>
                  </a:lnTo>
                  <a:lnTo>
                    <a:pt x="229963" y="890951"/>
                  </a:lnTo>
                  <a:lnTo>
                    <a:pt x="191262" y="918281"/>
                  </a:lnTo>
                  <a:lnTo>
                    <a:pt x="155026" y="948417"/>
                  </a:lnTo>
                  <a:lnTo>
                    <a:pt x="121638" y="981154"/>
                  </a:lnTo>
                  <a:lnTo>
                    <a:pt x="91484" y="1016290"/>
                  </a:lnTo>
                  <a:lnTo>
                    <a:pt x="64947" y="1053620"/>
                  </a:lnTo>
                  <a:lnTo>
                    <a:pt x="42414" y="1092942"/>
                  </a:lnTo>
                  <a:lnTo>
                    <a:pt x="24268" y="1134052"/>
                  </a:lnTo>
                  <a:lnTo>
                    <a:pt x="10894" y="1176747"/>
                  </a:lnTo>
                  <a:lnTo>
                    <a:pt x="2676" y="1220824"/>
                  </a:lnTo>
                  <a:lnTo>
                    <a:pt x="0" y="1266080"/>
                  </a:lnTo>
                  <a:lnTo>
                    <a:pt x="3249" y="1312311"/>
                  </a:lnTo>
                  <a:lnTo>
                    <a:pt x="12808" y="1359314"/>
                  </a:lnTo>
                  <a:lnTo>
                    <a:pt x="29063" y="1406886"/>
                  </a:lnTo>
                  <a:lnTo>
                    <a:pt x="49623" y="1449855"/>
                  </a:lnTo>
                  <a:lnTo>
                    <a:pt x="74530" y="1490175"/>
                  </a:lnTo>
                  <a:lnTo>
                    <a:pt x="103379" y="1527780"/>
                  </a:lnTo>
                  <a:lnTo>
                    <a:pt x="135761" y="1562602"/>
                  </a:lnTo>
                  <a:lnTo>
                    <a:pt x="171271" y="1594576"/>
                  </a:lnTo>
                  <a:lnTo>
                    <a:pt x="209502" y="1623635"/>
                  </a:lnTo>
                  <a:lnTo>
                    <a:pt x="250045" y="1649713"/>
                  </a:lnTo>
                  <a:lnTo>
                    <a:pt x="292496" y="1672744"/>
                  </a:lnTo>
                  <a:lnTo>
                    <a:pt x="336446" y="1692662"/>
                  </a:lnTo>
                  <a:lnTo>
                    <a:pt x="381488" y="1709400"/>
                  </a:lnTo>
                  <a:lnTo>
                    <a:pt x="427895" y="1723528"/>
                  </a:lnTo>
                  <a:lnTo>
                    <a:pt x="475934" y="1735590"/>
                  </a:lnTo>
                  <a:lnTo>
                    <a:pt x="525268" y="1745510"/>
                  </a:lnTo>
                  <a:lnTo>
                    <a:pt x="575558" y="1753212"/>
                  </a:lnTo>
                  <a:lnTo>
                    <a:pt x="626466" y="1758619"/>
                  </a:lnTo>
                  <a:lnTo>
                    <a:pt x="677653" y="1761655"/>
                  </a:lnTo>
                  <a:lnTo>
                    <a:pt x="728781" y="1762244"/>
                  </a:lnTo>
                  <a:lnTo>
                    <a:pt x="779512" y="1760310"/>
                  </a:lnTo>
                  <a:lnTo>
                    <a:pt x="829507" y="1755777"/>
                  </a:lnTo>
                  <a:lnTo>
                    <a:pt x="878428" y="1748569"/>
                  </a:lnTo>
                  <a:lnTo>
                    <a:pt x="925937" y="1738610"/>
                  </a:lnTo>
                  <a:lnTo>
                    <a:pt x="982595" y="1717004"/>
                  </a:lnTo>
                  <a:lnTo>
                    <a:pt x="1031131" y="1696136"/>
                  </a:lnTo>
                  <a:lnTo>
                    <a:pt x="1086839" y="1670710"/>
                  </a:lnTo>
                  <a:lnTo>
                    <a:pt x="1144996" y="1642344"/>
                  </a:lnTo>
                  <a:lnTo>
                    <a:pt x="1200879" y="1612651"/>
                  </a:lnTo>
                  <a:lnTo>
                    <a:pt x="1249763" y="1583248"/>
                  </a:lnTo>
                  <a:lnTo>
                    <a:pt x="1286926" y="1555750"/>
                  </a:lnTo>
                  <a:lnTo>
                    <a:pt x="1307643" y="1531772"/>
                  </a:lnTo>
                  <a:lnTo>
                    <a:pt x="1307191" y="1512931"/>
                  </a:lnTo>
                  <a:lnTo>
                    <a:pt x="1334734" y="1544517"/>
                  </a:lnTo>
                  <a:lnTo>
                    <a:pt x="1365387" y="1574483"/>
                  </a:lnTo>
                  <a:lnTo>
                    <a:pt x="1398988" y="1602715"/>
                  </a:lnTo>
                  <a:lnTo>
                    <a:pt x="1435377" y="1629096"/>
                  </a:lnTo>
                  <a:lnTo>
                    <a:pt x="1474393" y="1653512"/>
                  </a:lnTo>
                  <a:lnTo>
                    <a:pt x="1515877" y="1675846"/>
                  </a:lnTo>
                  <a:lnTo>
                    <a:pt x="1559667" y="1695985"/>
                  </a:lnTo>
                  <a:lnTo>
                    <a:pt x="1605603" y="1713813"/>
                  </a:lnTo>
                  <a:lnTo>
                    <a:pt x="1653525" y="1729214"/>
                  </a:lnTo>
                  <a:lnTo>
                    <a:pt x="1703272" y="1742073"/>
                  </a:lnTo>
                  <a:lnTo>
                    <a:pt x="1754683" y="1752275"/>
                  </a:lnTo>
                  <a:lnTo>
                    <a:pt x="1807599" y="1759705"/>
                  </a:lnTo>
                  <a:lnTo>
                    <a:pt x="1861857" y="1764248"/>
                  </a:lnTo>
                  <a:lnTo>
                    <a:pt x="1917299" y="1765788"/>
                  </a:lnTo>
                  <a:lnTo>
                    <a:pt x="1973947" y="1764183"/>
                  </a:lnTo>
                  <a:lnTo>
                    <a:pt x="2029351" y="1759452"/>
                  </a:lnTo>
                  <a:lnTo>
                    <a:pt x="2083340" y="1751716"/>
                  </a:lnTo>
                  <a:lnTo>
                    <a:pt x="2135744" y="1741098"/>
                  </a:lnTo>
                  <a:lnTo>
                    <a:pt x="2186393" y="1727719"/>
                  </a:lnTo>
                  <a:lnTo>
                    <a:pt x="2235117" y="1711702"/>
                  </a:lnTo>
                  <a:lnTo>
                    <a:pt x="2281745" y="1693168"/>
                  </a:lnTo>
                  <a:lnTo>
                    <a:pt x="2326107" y="1672240"/>
                  </a:lnTo>
                  <a:lnTo>
                    <a:pt x="2368034" y="1649041"/>
                  </a:lnTo>
                  <a:lnTo>
                    <a:pt x="2407354" y="1623692"/>
                  </a:lnTo>
                  <a:lnTo>
                    <a:pt x="2443899" y="1596315"/>
                  </a:lnTo>
                  <a:lnTo>
                    <a:pt x="2477496" y="1567033"/>
                  </a:lnTo>
                  <a:lnTo>
                    <a:pt x="2511096" y="1596315"/>
                  </a:lnTo>
                  <a:lnTo>
                    <a:pt x="2547647" y="1623692"/>
                  </a:lnTo>
                  <a:lnTo>
                    <a:pt x="2586976" y="1649041"/>
                  </a:lnTo>
                  <a:lnTo>
                    <a:pt x="2628913" y="1672240"/>
                  </a:lnTo>
                  <a:lnTo>
                    <a:pt x="2673286" y="1693168"/>
                  </a:lnTo>
                  <a:lnTo>
                    <a:pt x="2719923" y="1711702"/>
                  </a:lnTo>
                  <a:lnTo>
                    <a:pt x="2768653" y="1727719"/>
                  </a:lnTo>
                  <a:lnTo>
                    <a:pt x="2819305" y="1741098"/>
                  </a:lnTo>
                  <a:lnTo>
                    <a:pt x="2871706" y="1751716"/>
                  </a:lnTo>
                  <a:lnTo>
                    <a:pt x="2925686" y="1759452"/>
                  </a:lnTo>
                  <a:lnTo>
                    <a:pt x="2981072" y="1764183"/>
                  </a:lnTo>
                  <a:lnTo>
                    <a:pt x="3037693" y="1765788"/>
                  </a:lnTo>
                  <a:lnTo>
                    <a:pt x="3084162" y="1764751"/>
                  </a:lnTo>
                  <a:lnTo>
                    <a:pt x="3131659" y="1761571"/>
                  </a:lnTo>
                  <a:lnTo>
                    <a:pt x="3179805" y="1756142"/>
                  </a:lnTo>
                  <a:lnTo>
                    <a:pt x="3228218" y="1748356"/>
                  </a:lnTo>
                  <a:lnTo>
                    <a:pt x="3276521" y="1738107"/>
                  </a:lnTo>
                  <a:lnTo>
                    <a:pt x="3324333" y="1725289"/>
                  </a:lnTo>
                  <a:lnTo>
                    <a:pt x="3371274" y="1709797"/>
                  </a:lnTo>
                  <a:lnTo>
                    <a:pt x="3416966" y="1691522"/>
                  </a:lnTo>
                  <a:lnTo>
                    <a:pt x="3461028" y="1670359"/>
                  </a:lnTo>
                  <a:lnTo>
                    <a:pt x="3503081" y="1646202"/>
                  </a:lnTo>
                  <a:lnTo>
                    <a:pt x="3542746" y="1618944"/>
                  </a:lnTo>
                  <a:lnTo>
                    <a:pt x="3579642" y="1588479"/>
                  </a:lnTo>
                  <a:lnTo>
                    <a:pt x="3613390" y="1554701"/>
                  </a:lnTo>
                  <a:lnTo>
                    <a:pt x="3643610" y="1517503"/>
                  </a:lnTo>
                  <a:lnTo>
                    <a:pt x="3669769" y="1476810"/>
                  </a:lnTo>
                  <a:lnTo>
                    <a:pt x="3690048" y="1435179"/>
                  </a:lnTo>
                  <a:lnTo>
                    <a:pt x="3704757" y="1392796"/>
                  </a:lnTo>
                  <a:lnTo>
                    <a:pt x="3714207" y="1349845"/>
                  </a:lnTo>
                  <a:lnTo>
                    <a:pt x="3718708" y="1306511"/>
                  </a:lnTo>
                  <a:lnTo>
                    <a:pt x="3718573" y="1262980"/>
                  </a:lnTo>
                  <a:lnTo>
                    <a:pt x="3714110" y="1219437"/>
                  </a:lnTo>
                  <a:lnTo>
                    <a:pt x="3705631" y="1176067"/>
                  </a:lnTo>
                  <a:lnTo>
                    <a:pt x="3693446" y="1133055"/>
                  </a:lnTo>
                  <a:lnTo>
                    <a:pt x="3677867" y="1090587"/>
                  </a:lnTo>
                  <a:lnTo>
                    <a:pt x="3659203" y="1048848"/>
                  </a:lnTo>
                  <a:lnTo>
                    <a:pt x="3637765" y="1008022"/>
                  </a:lnTo>
                  <a:lnTo>
                    <a:pt x="3613865" y="968295"/>
                  </a:lnTo>
                  <a:lnTo>
                    <a:pt x="3587812" y="929853"/>
                  </a:lnTo>
                  <a:lnTo>
                    <a:pt x="3559917" y="892880"/>
                  </a:lnTo>
                  <a:lnTo>
                    <a:pt x="3530492" y="857561"/>
                  </a:lnTo>
                  <a:lnTo>
                    <a:pt x="3499846" y="824083"/>
                  </a:lnTo>
                  <a:lnTo>
                    <a:pt x="3460109" y="784828"/>
                  </a:lnTo>
                  <a:lnTo>
                    <a:pt x="3408815" y="740807"/>
                  </a:lnTo>
                  <a:lnTo>
                    <a:pt x="3368923" y="711523"/>
                  </a:lnTo>
                  <a:lnTo>
                    <a:pt x="3327147" y="684874"/>
                  </a:lnTo>
                  <a:lnTo>
                    <a:pt x="3283676" y="661062"/>
                  </a:lnTo>
                  <a:lnTo>
                    <a:pt x="3238699" y="640293"/>
                  </a:lnTo>
                  <a:lnTo>
                    <a:pt x="3192405" y="622770"/>
                  </a:lnTo>
                  <a:lnTo>
                    <a:pt x="3144983" y="608696"/>
                  </a:lnTo>
                  <a:lnTo>
                    <a:pt x="3096621" y="598277"/>
                  </a:lnTo>
                  <a:lnTo>
                    <a:pt x="3071142" y="597004"/>
                  </a:lnTo>
                  <a:lnTo>
                    <a:pt x="3027450" y="598265"/>
                  </a:lnTo>
                  <a:lnTo>
                    <a:pt x="2972369" y="602246"/>
                  </a:lnTo>
                  <a:lnTo>
                    <a:pt x="2912725" y="609135"/>
                  </a:lnTo>
                  <a:lnTo>
                    <a:pt x="2855343" y="619120"/>
                  </a:lnTo>
                  <a:lnTo>
                    <a:pt x="2807049" y="632388"/>
                  </a:lnTo>
                  <a:lnTo>
                    <a:pt x="2765024" y="669524"/>
                  </a:lnTo>
                  <a:lnTo>
                    <a:pt x="2756636" y="626682"/>
                  </a:lnTo>
                  <a:lnTo>
                    <a:pt x="2746227" y="580713"/>
                  </a:lnTo>
                  <a:lnTo>
                    <a:pt x="2733773" y="532452"/>
                  </a:lnTo>
                  <a:lnTo>
                    <a:pt x="2719251" y="482730"/>
                  </a:lnTo>
                  <a:lnTo>
                    <a:pt x="2702637" y="432380"/>
                  </a:lnTo>
                  <a:lnTo>
                    <a:pt x="2683908" y="382236"/>
                  </a:lnTo>
                  <a:lnTo>
                    <a:pt x="2663040" y="333129"/>
                  </a:lnTo>
                  <a:lnTo>
                    <a:pt x="2640009" y="285892"/>
                  </a:lnTo>
                  <a:lnTo>
                    <a:pt x="2614793" y="241359"/>
                  </a:lnTo>
                  <a:lnTo>
                    <a:pt x="2587366" y="200362"/>
                  </a:lnTo>
                  <a:lnTo>
                    <a:pt x="2557707" y="163733"/>
                  </a:lnTo>
                  <a:lnTo>
                    <a:pt x="2525790" y="132306"/>
                  </a:lnTo>
                  <a:lnTo>
                    <a:pt x="2491593" y="106914"/>
                  </a:lnTo>
                  <a:lnTo>
                    <a:pt x="2423334" y="71675"/>
                  </a:lnTo>
                  <a:lnTo>
                    <a:pt x="2386260" y="57579"/>
                  </a:lnTo>
                  <a:lnTo>
                    <a:pt x="2347520" y="45812"/>
                  </a:lnTo>
                  <a:lnTo>
                    <a:pt x="2307338" y="36359"/>
                  </a:lnTo>
                  <a:lnTo>
                    <a:pt x="2265939" y="29204"/>
                  </a:lnTo>
                  <a:lnTo>
                    <a:pt x="2223544" y="24332"/>
                  </a:lnTo>
                  <a:lnTo>
                    <a:pt x="2180379" y="21728"/>
                  </a:lnTo>
                  <a:lnTo>
                    <a:pt x="2136666" y="21375"/>
                  </a:lnTo>
                  <a:lnTo>
                    <a:pt x="2092629" y="23260"/>
                  </a:lnTo>
                  <a:lnTo>
                    <a:pt x="2048491" y="27366"/>
                  </a:lnTo>
                  <a:lnTo>
                    <a:pt x="2004477" y="33678"/>
                  </a:lnTo>
                  <a:lnTo>
                    <a:pt x="1960810" y="42182"/>
                  </a:lnTo>
                  <a:lnTo>
                    <a:pt x="1917712" y="52861"/>
                  </a:lnTo>
                  <a:lnTo>
                    <a:pt x="1875409" y="65700"/>
                  </a:lnTo>
                  <a:lnTo>
                    <a:pt x="1834123" y="80685"/>
                  </a:lnTo>
                  <a:lnTo>
                    <a:pt x="1794077" y="97799"/>
                  </a:lnTo>
                  <a:lnTo>
                    <a:pt x="1755497" y="117027"/>
                  </a:lnTo>
                  <a:lnTo>
                    <a:pt x="1718604" y="138354"/>
                  </a:lnTo>
                  <a:lnTo>
                    <a:pt x="1683623" y="161765"/>
                  </a:lnTo>
                  <a:lnTo>
                    <a:pt x="1650776" y="187245"/>
                  </a:lnTo>
                  <a:lnTo>
                    <a:pt x="1620289" y="214777"/>
                  </a:lnTo>
                  <a:lnTo>
                    <a:pt x="1592384" y="244348"/>
                  </a:lnTo>
                  <a:lnTo>
                    <a:pt x="1567284" y="275940"/>
                  </a:lnTo>
                  <a:lnTo>
                    <a:pt x="1545214" y="309540"/>
                  </a:lnTo>
                  <a:lnTo>
                    <a:pt x="1526397" y="345132"/>
                  </a:lnTo>
                  <a:lnTo>
                    <a:pt x="1511056" y="382700"/>
                  </a:lnTo>
                  <a:lnTo>
                    <a:pt x="1499415" y="422229"/>
                  </a:lnTo>
                  <a:lnTo>
                    <a:pt x="1491698" y="463704"/>
                  </a:lnTo>
                  <a:lnTo>
                    <a:pt x="1488128" y="507109"/>
                  </a:lnTo>
                  <a:lnTo>
                    <a:pt x="1488928" y="552430"/>
                  </a:lnTo>
                  <a:lnTo>
                    <a:pt x="1481605" y="509371"/>
                  </a:lnTo>
                  <a:lnTo>
                    <a:pt x="1466224" y="464930"/>
                  </a:lnTo>
                  <a:lnTo>
                    <a:pt x="1444285" y="419973"/>
                  </a:lnTo>
                  <a:lnTo>
                    <a:pt x="1417288" y="375368"/>
                  </a:lnTo>
                  <a:lnTo>
                    <a:pt x="1386733" y="331981"/>
                  </a:lnTo>
                  <a:lnTo>
                    <a:pt x="1354120" y="290678"/>
                  </a:lnTo>
                  <a:lnTo>
                    <a:pt x="1320949" y="252326"/>
                  </a:lnTo>
                  <a:lnTo>
                    <a:pt x="1288719" y="217791"/>
                  </a:lnTo>
                  <a:lnTo>
                    <a:pt x="1258931" y="187940"/>
                  </a:lnTo>
                  <a:lnTo>
                    <a:pt x="1219542" y="152545"/>
                  </a:lnTo>
                  <a:lnTo>
                    <a:pt x="1177810" y="120389"/>
                  </a:lnTo>
                  <a:lnTo>
                    <a:pt x="1133958" y="91645"/>
                  </a:lnTo>
                  <a:lnTo>
                    <a:pt x="1088213" y="66486"/>
                  </a:lnTo>
                  <a:lnTo>
                    <a:pt x="1040799" y="45083"/>
                  </a:lnTo>
                  <a:lnTo>
                    <a:pt x="991939" y="27609"/>
                  </a:lnTo>
                  <a:lnTo>
                    <a:pt x="941861" y="14237"/>
                  </a:lnTo>
                  <a:lnTo>
                    <a:pt x="890787" y="5139"/>
                  </a:lnTo>
                  <a:lnTo>
                    <a:pt x="838942" y="488"/>
                  </a:lnTo>
                  <a:lnTo>
                    <a:pt x="799741" y="0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19879" y="1622043"/>
              <a:ext cx="2994660" cy="1164590"/>
            </a:xfrm>
            <a:custGeom>
              <a:avLst/>
              <a:gdLst/>
              <a:ahLst/>
              <a:cxnLst/>
              <a:rect l="l" t="t" r="r" b="b"/>
              <a:pathLst>
                <a:path w="2994659" h="1164589">
                  <a:moveTo>
                    <a:pt x="998728" y="1102106"/>
                  </a:moveTo>
                  <a:lnTo>
                    <a:pt x="0" y="755904"/>
                  </a:lnTo>
                  <a:lnTo>
                    <a:pt x="27851" y="819670"/>
                  </a:lnTo>
                  <a:lnTo>
                    <a:pt x="126771" y="959954"/>
                  </a:lnTo>
                  <a:lnTo>
                    <a:pt x="319747" y="1100251"/>
                  </a:lnTo>
                  <a:lnTo>
                    <a:pt x="629793" y="1164082"/>
                  </a:lnTo>
                  <a:lnTo>
                    <a:pt x="676084" y="1162951"/>
                  </a:lnTo>
                  <a:lnTo>
                    <a:pt x="724458" y="1159471"/>
                  </a:lnTo>
                  <a:lnTo>
                    <a:pt x="774928" y="1153490"/>
                  </a:lnTo>
                  <a:lnTo>
                    <a:pt x="827544" y="1144905"/>
                  </a:lnTo>
                  <a:lnTo>
                    <a:pt x="882357" y="1133563"/>
                  </a:lnTo>
                  <a:lnTo>
                    <a:pt x="939406" y="1119339"/>
                  </a:lnTo>
                  <a:lnTo>
                    <a:pt x="998728" y="1102106"/>
                  </a:lnTo>
                  <a:close/>
                </a:path>
                <a:path w="2994659" h="1164589">
                  <a:moveTo>
                    <a:pt x="2994533" y="672084"/>
                  </a:moveTo>
                  <a:lnTo>
                    <a:pt x="2516378" y="216154"/>
                  </a:lnTo>
                  <a:lnTo>
                    <a:pt x="2476131" y="180327"/>
                  </a:lnTo>
                  <a:lnTo>
                    <a:pt x="2434704" y="148285"/>
                  </a:lnTo>
                  <a:lnTo>
                    <a:pt x="2392222" y="119875"/>
                  </a:lnTo>
                  <a:lnTo>
                    <a:pt x="2348814" y="94932"/>
                  </a:lnTo>
                  <a:lnTo>
                    <a:pt x="2304618" y="73304"/>
                  </a:lnTo>
                  <a:lnTo>
                    <a:pt x="2259774" y="54813"/>
                  </a:lnTo>
                  <a:lnTo>
                    <a:pt x="2214410" y="39306"/>
                  </a:lnTo>
                  <a:lnTo>
                    <a:pt x="2168652" y="26631"/>
                  </a:lnTo>
                  <a:lnTo>
                    <a:pt x="2122640" y="16611"/>
                  </a:lnTo>
                  <a:lnTo>
                    <a:pt x="2076513" y="9105"/>
                  </a:lnTo>
                  <a:lnTo>
                    <a:pt x="2030412" y="3949"/>
                  </a:lnTo>
                  <a:lnTo>
                    <a:pt x="1984451" y="965"/>
                  </a:lnTo>
                  <a:lnTo>
                    <a:pt x="1938769" y="0"/>
                  </a:lnTo>
                  <a:lnTo>
                    <a:pt x="1686318" y="26098"/>
                  </a:lnTo>
                  <a:lnTo>
                    <a:pt x="1473784" y="83502"/>
                  </a:lnTo>
                  <a:lnTo>
                    <a:pt x="1327175" y="140919"/>
                  </a:lnTo>
                  <a:lnTo>
                    <a:pt x="1272540" y="167005"/>
                  </a:lnTo>
                  <a:lnTo>
                    <a:pt x="1217307" y="132118"/>
                  </a:lnTo>
                  <a:lnTo>
                    <a:pt x="1163828" y="102222"/>
                  </a:lnTo>
                  <a:lnTo>
                    <a:pt x="1112062" y="77089"/>
                  </a:lnTo>
                  <a:lnTo>
                    <a:pt x="1062037" y="56464"/>
                  </a:lnTo>
                  <a:lnTo>
                    <a:pt x="1013726" y="40119"/>
                  </a:lnTo>
                  <a:lnTo>
                    <a:pt x="967117" y="27825"/>
                  </a:lnTo>
                  <a:lnTo>
                    <a:pt x="922235" y="19342"/>
                  </a:lnTo>
                  <a:lnTo>
                    <a:pt x="879043" y="14414"/>
                  </a:lnTo>
                  <a:lnTo>
                    <a:pt x="837565" y="12827"/>
                  </a:lnTo>
                  <a:lnTo>
                    <a:pt x="608152" y="67360"/>
                  </a:lnTo>
                  <a:lnTo>
                    <a:pt x="447306" y="187325"/>
                  </a:lnTo>
                  <a:lnTo>
                    <a:pt x="352590" y="307301"/>
                  </a:lnTo>
                  <a:lnTo>
                    <a:pt x="321564" y="361823"/>
                  </a:lnTo>
                  <a:lnTo>
                    <a:pt x="265226" y="415861"/>
                  </a:lnTo>
                  <a:lnTo>
                    <a:pt x="179425" y="534733"/>
                  </a:lnTo>
                  <a:lnTo>
                    <a:pt x="188950" y="653618"/>
                  </a:lnTo>
                  <a:lnTo>
                    <a:pt x="418592" y="707644"/>
                  </a:lnTo>
                  <a:lnTo>
                    <a:pt x="471170" y="706501"/>
                  </a:lnTo>
                  <a:lnTo>
                    <a:pt x="559219" y="701471"/>
                  </a:lnTo>
                  <a:lnTo>
                    <a:pt x="634923" y="694334"/>
                  </a:lnTo>
                  <a:lnTo>
                    <a:pt x="699617" y="685507"/>
                  </a:lnTo>
                  <a:lnTo>
                    <a:pt x="754595" y="675386"/>
                  </a:lnTo>
                  <a:lnTo>
                    <a:pt x="801217" y="664349"/>
                  </a:lnTo>
                  <a:lnTo>
                    <a:pt x="840803" y="652805"/>
                  </a:lnTo>
                  <a:lnTo>
                    <a:pt x="904163" y="629742"/>
                  </a:lnTo>
                  <a:lnTo>
                    <a:pt x="930605" y="619023"/>
                  </a:lnTo>
                  <a:lnTo>
                    <a:pt x="955319" y="609371"/>
                  </a:lnTo>
                  <a:lnTo>
                    <a:pt x="979627" y="601179"/>
                  </a:lnTo>
                  <a:lnTo>
                    <a:pt x="1004887" y="594829"/>
                  </a:lnTo>
                  <a:lnTo>
                    <a:pt x="1032395" y="590740"/>
                  </a:lnTo>
                  <a:lnTo>
                    <a:pt x="1063498" y="589280"/>
                  </a:lnTo>
                  <a:lnTo>
                    <a:pt x="1096784" y="590651"/>
                  </a:lnTo>
                  <a:lnTo>
                    <a:pt x="1135367" y="594944"/>
                  </a:lnTo>
                  <a:lnTo>
                    <a:pt x="1180287" y="602475"/>
                  </a:lnTo>
                  <a:lnTo>
                    <a:pt x="1232636" y="613575"/>
                  </a:lnTo>
                  <a:lnTo>
                    <a:pt x="1293495" y="628523"/>
                  </a:lnTo>
                  <a:lnTo>
                    <a:pt x="1386890" y="654088"/>
                  </a:lnTo>
                  <a:lnTo>
                    <a:pt x="1462836" y="677087"/>
                  </a:lnTo>
                  <a:lnTo>
                    <a:pt x="1524101" y="697420"/>
                  </a:lnTo>
                  <a:lnTo>
                    <a:pt x="1573415" y="714946"/>
                  </a:lnTo>
                  <a:lnTo>
                    <a:pt x="1613547" y="729551"/>
                  </a:lnTo>
                  <a:lnTo>
                    <a:pt x="1647240" y="741121"/>
                  </a:lnTo>
                  <a:lnTo>
                    <a:pt x="1677250" y="749541"/>
                  </a:lnTo>
                  <a:lnTo>
                    <a:pt x="1706333" y="754684"/>
                  </a:lnTo>
                  <a:lnTo>
                    <a:pt x="1737233" y="756412"/>
                  </a:lnTo>
                  <a:lnTo>
                    <a:pt x="1770392" y="754849"/>
                  </a:lnTo>
                  <a:lnTo>
                    <a:pt x="1809889" y="750087"/>
                  </a:lnTo>
                  <a:lnTo>
                    <a:pt x="1857971" y="742010"/>
                  </a:lnTo>
                  <a:lnTo>
                    <a:pt x="1916938" y="730504"/>
                  </a:lnTo>
                  <a:lnTo>
                    <a:pt x="1998268" y="711403"/>
                  </a:lnTo>
                  <a:lnTo>
                    <a:pt x="2060016" y="692505"/>
                  </a:lnTo>
                  <a:lnTo>
                    <a:pt x="2107209" y="674814"/>
                  </a:lnTo>
                  <a:lnTo>
                    <a:pt x="2144890" y="659333"/>
                  </a:lnTo>
                  <a:lnTo>
                    <a:pt x="2178100" y="647039"/>
                  </a:lnTo>
                  <a:lnTo>
                    <a:pt x="2211857" y="638949"/>
                  </a:lnTo>
                  <a:lnTo>
                    <a:pt x="2251202" y="636016"/>
                  </a:lnTo>
                  <a:lnTo>
                    <a:pt x="2281326" y="637298"/>
                  </a:lnTo>
                  <a:lnTo>
                    <a:pt x="2359393" y="648296"/>
                  </a:lnTo>
                  <a:lnTo>
                    <a:pt x="2409952" y="658495"/>
                  </a:lnTo>
                  <a:lnTo>
                    <a:pt x="2463419" y="671893"/>
                  </a:lnTo>
                  <a:lnTo>
                    <a:pt x="2517305" y="688314"/>
                  </a:lnTo>
                  <a:lnTo>
                    <a:pt x="2571038" y="706691"/>
                  </a:lnTo>
                  <a:lnTo>
                    <a:pt x="2624036" y="725995"/>
                  </a:lnTo>
                  <a:lnTo>
                    <a:pt x="2675725" y="745197"/>
                  </a:lnTo>
                  <a:lnTo>
                    <a:pt x="2725534" y="763231"/>
                  </a:lnTo>
                  <a:lnTo>
                    <a:pt x="2772880" y="779081"/>
                  </a:lnTo>
                  <a:lnTo>
                    <a:pt x="2817203" y="791692"/>
                  </a:lnTo>
                  <a:lnTo>
                    <a:pt x="2857919" y="800023"/>
                  </a:lnTo>
                  <a:lnTo>
                    <a:pt x="2894457" y="803021"/>
                  </a:lnTo>
                  <a:lnTo>
                    <a:pt x="2937497" y="796290"/>
                  </a:lnTo>
                  <a:lnTo>
                    <a:pt x="2969590" y="774128"/>
                  </a:lnTo>
                  <a:lnTo>
                    <a:pt x="2989122" y="733691"/>
                  </a:lnTo>
                  <a:lnTo>
                    <a:pt x="2994533" y="672084"/>
                  </a:lnTo>
                  <a:close/>
                </a:path>
              </a:pathLst>
            </a:custGeom>
            <a:solidFill>
              <a:srgbClr val="C3D3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111238" y="2377947"/>
              <a:ext cx="1071880" cy="401320"/>
            </a:xfrm>
            <a:custGeom>
              <a:avLst/>
              <a:gdLst/>
              <a:ahLst/>
              <a:cxnLst/>
              <a:rect l="l" t="t" r="r" b="b"/>
              <a:pathLst>
                <a:path w="1071879" h="401319">
                  <a:moveTo>
                    <a:pt x="1071752" y="0"/>
                  </a:moveTo>
                  <a:lnTo>
                    <a:pt x="0" y="265302"/>
                  </a:lnTo>
                  <a:lnTo>
                    <a:pt x="42670" y="286535"/>
                  </a:lnTo>
                  <a:lnTo>
                    <a:pt x="156479" y="333248"/>
                  </a:lnTo>
                  <a:lnTo>
                    <a:pt x="320129" y="379960"/>
                  </a:lnTo>
                  <a:lnTo>
                    <a:pt x="512317" y="401193"/>
                  </a:lnTo>
                  <a:lnTo>
                    <a:pt x="552368" y="400136"/>
                  </a:lnTo>
                  <a:lnTo>
                    <a:pt x="592540" y="396830"/>
                  </a:lnTo>
                  <a:lnTo>
                    <a:pt x="632661" y="391071"/>
                  </a:lnTo>
                  <a:lnTo>
                    <a:pt x="672560" y="382654"/>
                  </a:lnTo>
                  <a:lnTo>
                    <a:pt x="712066" y="371376"/>
                  </a:lnTo>
                  <a:lnTo>
                    <a:pt x="751008" y="357031"/>
                  </a:lnTo>
                  <a:lnTo>
                    <a:pt x="789215" y="339415"/>
                  </a:lnTo>
                  <a:lnTo>
                    <a:pt x="826516" y="318325"/>
                  </a:lnTo>
                  <a:lnTo>
                    <a:pt x="862739" y="293556"/>
                  </a:lnTo>
                  <a:lnTo>
                    <a:pt x="897713" y="264903"/>
                  </a:lnTo>
                  <a:lnTo>
                    <a:pt x="931267" y="232163"/>
                  </a:lnTo>
                  <a:lnTo>
                    <a:pt x="963231" y="195131"/>
                  </a:lnTo>
                  <a:lnTo>
                    <a:pt x="993432" y="153603"/>
                  </a:lnTo>
                  <a:lnTo>
                    <a:pt x="1021701" y="107375"/>
                  </a:lnTo>
                  <a:lnTo>
                    <a:pt x="1047864" y="56241"/>
                  </a:lnTo>
                  <a:lnTo>
                    <a:pt x="1071752" y="0"/>
                  </a:lnTo>
                  <a:close/>
                </a:path>
              </a:pathLst>
            </a:custGeom>
            <a:solidFill>
              <a:srgbClr val="B9C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869302" y="1169415"/>
              <a:ext cx="1546225" cy="574040"/>
            </a:xfrm>
            <a:custGeom>
              <a:avLst/>
              <a:gdLst/>
              <a:ahLst/>
              <a:cxnLst/>
              <a:rect l="l" t="t" r="r" b="b"/>
              <a:pathLst>
                <a:path w="1546225" h="574039">
                  <a:moveTo>
                    <a:pt x="43179" y="0"/>
                  </a:moveTo>
                  <a:lnTo>
                    <a:pt x="21399" y="396"/>
                  </a:lnTo>
                  <a:lnTo>
                    <a:pt x="0" y="1650"/>
                  </a:lnTo>
                  <a:lnTo>
                    <a:pt x="42882" y="13704"/>
                  </a:lnTo>
                  <a:lnTo>
                    <a:pt x="83883" y="28543"/>
                  </a:lnTo>
                  <a:lnTo>
                    <a:pt x="122693" y="46192"/>
                  </a:lnTo>
                  <a:lnTo>
                    <a:pt x="159003" y="66675"/>
                  </a:lnTo>
                  <a:lnTo>
                    <a:pt x="197688" y="96051"/>
                  </a:lnTo>
                  <a:lnTo>
                    <a:pt x="233446" y="133072"/>
                  </a:lnTo>
                  <a:lnTo>
                    <a:pt x="266308" y="176512"/>
                  </a:lnTo>
                  <a:lnTo>
                    <a:pt x="296306" y="225146"/>
                  </a:lnTo>
                  <a:lnTo>
                    <a:pt x="323469" y="277749"/>
                  </a:lnTo>
                  <a:lnTo>
                    <a:pt x="381635" y="342391"/>
                  </a:lnTo>
                  <a:lnTo>
                    <a:pt x="415468" y="384767"/>
                  </a:lnTo>
                  <a:lnTo>
                    <a:pt x="445620" y="429446"/>
                  </a:lnTo>
                  <a:lnTo>
                    <a:pt x="474565" y="474833"/>
                  </a:lnTo>
                  <a:lnTo>
                    <a:pt x="504778" y="519330"/>
                  </a:lnTo>
                  <a:lnTo>
                    <a:pt x="538733" y="561339"/>
                  </a:lnTo>
                  <a:lnTo>
                    <a:pt x="542544" y="565530"/>
                  </a:lnTo>
                  <a:lnTo>
                    <a:pt x="550418" y="573531"/>
                  </a:lnTo>
                  <a:lnTo>
                    <a:pt x="602214" y="565983"/>
                  </a:lnTo>
                  <a:lnTo>
                    <a:pt x="653796" y="560768"/>
                  </a:lnTo>
                  <a:lnTo>
                    <a:pt x="700615" y="557744"/>
                  </a:lnTo>
                  <a:lnTo>
                    <a:pt x="738124" y="556767"/>
                  </a:lnTo>
                  <a:lnTo>
                    <a:pt x="746583" y="556841"/>
                  </a:lnTo>
                  <a:lnTo>
                    <a:pt x="794575" y="564133"/>
                  </a:lnTo>
                  <a:lnTo>
                    <a:pt x="824738" y="571753"/>
                  </a:lnTo>
                  <a:lnTo>
                    <a:pt x="847939" y="547123"/>
                  </a:lnTo>
                  <a:lnTo>
                    <a:pt x="870140" y="520922"/>
                  </a:lnTo>
                  <a:lnTo>
                    <a:pt x="912876" y="467613"/>
                  </a:lnTo>
                  <a:lnTo>
                    <a:pt x="945813" y="429229"/>
                  </a:lnTo>
                  <a:lnTo>
                    <a:pt x="980545" y="392753"/>
                  </a:lnTo>
                  <a:lnTo>
                    <a:pt x="1016964" y="358247"/>
                  </a:lnTo>
                  <a:lnTo>
                    <a:pt x="1054960" y="325770"/>
                  </a:lnTo>
                  <a:lnTo>
                    <a:pt x="1094424" y="295383"/>
                  </a:lnTo>
                  <a:lnTo>
                    <a:pt x="1135249" y="267145"/>
                  </a:lnTo>
                  <a:lnTo>
                    <a:pt x="1177326" y="241116"/>
                  </a:lnTo>
                  <a:lnTo>
                    <a:pt x="1220546" y="217357"/>
                  </a:lnTo>
                  <a:lnTo>
                    <a:pt x="1264801" y="195927"/>
                  </a:lnTo>
                  <a:lnTo>
                    <a:pt x="1309981" y="176887"/>
                  </a:lnTo>
                  <a:lnTo>
                    <a:pt x="1355979" y="160297"/>
                  </a:lnTo>
                  <a:lnTo>
                    <a:pt x="1402685" y="146216"/>
                  </a:lnTo>
                  <a:lnTo>
                    <a:pt x="1449992" y="134705"/>
                  </a:lnTo>
                  <a:lnTo>
                    <a:pt x="1497790" y="125824"/>
                  </a:lnTo>
                  <a:lnTo>
                    <a:pt x="1545971" y="119633"/>
                  </a:lnTo>
                  <a:lnTo>
                    <a:pt x="1520537" y="82630"/>
                  </a:lnTo>
                  <a:lnTo>
                    <a:pt x="1487526" y="55770"/>
                  </a:lnTo>
                  <a:lnTo>
                    <a:pt x="1448322" y="37950"/>
                  </a:lnTo>
                  <a:lnTo>
                    <a:pt x="1404308" y="28068"/>
                  </a:lnTo>
                  <a:lnTo>
                    <a:pt x="1356868" y="25018"/>
                  </a:lnTo>
                  <a:lnTo>
                    <a:pt x="1301605" y="28329"/>
                  </a:lnTo>
                  <a:lnTo>
                    <a:pt x="1245691" y="37239"/>
                  </a:lnTo>
                  <a:lnTo>
                    <a:pt x="1191053" y="50212"/>
                  </a:lnTo>
                  <a:lnTo>
                    <a:pt x="1139622" y="65715"/>
                  </a:lnTo>
                  <a:lnTo>
                    <a:pt x="1093328" y="82213"/>
                  </a:lnTo>
                  <a:lnTo>
                    <a:pt x="1054100" y="98170"/>
                  </a:lnTo>
                  <a:lnTo>
                    <a:pt x="986693" y="133168"/>
                  </a:lnTo>
                  <a:lnTo>
                    <a:pt x="944195" y="159110"/>
                  </a:lnTo>
                  <a:lnTo>
                    <a:pt x="898829" y="189588"/>
                  </a:lnTo>
                  <a:lnTo>
                    <a:pt x="852838" y="223781"/>
                  </a:lnTo>
                  <a:lnTo>
                    <a:pt x="808467" y="260868"/>
                  </a:lnTo>
                  <a:lnTo>
                    <a:pt x="767961" y="300030"/>
                  </a:lnTo>
                  <a:lnTo>
                    <a:pt x="733565" y="340445"/>
                  </a:lnTo>
                  <a:lnTo>
                    <a:pt x="707523" y="381294"/>
                  </a:lnTo>
                  <a:lnTo>
                    <a:pt x="692081" y="421755"/>
                  </a:lnTo>
                  <a:lnTo>
                    <a:pt x="689482" y="461009"/>
                  </a:lnTo>
                  <a:lnTo>
                    <a:pt x="681193" y="416175"/>
                  </a:lnTo>
                  <a:lnTo>
                    <a:pt x="667477" y="373051"/>
                  </a:lnTo>
                  <a:lnTo>
                    <a:pt x="648743" y="331743"/>
                  </a:lnTo>
                  <a:lnTo>
                    <a:pt x="625399" y="292352"/>
                  </a:lnTo>
                  <a:lnTo>
                    <a:pt x="597853" y="254983"/>
                  </a:lnTo>
                  <a:lnTo>
                    <a:pt x="566514" y="219738"/>
                  </a:lnTo>
                  <a:lnTo>
                    <a:pt x="531789" y="186720"/>
                  </a:lnTo>
                  <a:lnTo>
                    <a:pt x="494088" y="156032"/>
                  </a:lnTo>
                  <a:lnTo>
                    <a:pt x="453818" y="127777"/>
                  </a:lnTo>
                  <a:lnTo>
                    <a:pt x="411388" y="102059"/>
                  </a:lnTo>
                  <a:lnTo>
                    <a:pt x="367206" y="78981"/>
                  </a:lnTo>
                  <a:lnTo>
                    <a:pt x="321681" y="58645"/>
                  </a:lnTo>
                  <a:lnTo>
                    <a:pt x="275220" y="41155"/>
                  </a:lnTo>
                  <a:lnTo>
                    <a:pt x="228233" y="26614"/>
                  </a:lnTo>
                  <a:lnTo>
                    <a:pt x="181127" y="15125"/>
                  </a:lnTo>
                  <a:lnTo>
                    <a:pt x="134310" y="6791"/>
                  </a:lnTo>
                  <a:lnTo>
                    <a:pt x="88192" y="1714"/>
                  </a:lnTo>
                  <a:lnTo>
                    <a:pt x="43179" y="0"/>
                  </a:lnTo>
                  <a:close/>
                </a:path>
              </a:pathLst>
            </a:custGeom>
            <a:solidFill>
              <a:srgbClr val="93A6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68795" y="1171066"/>
              <a:ext cx="825500" cy="636270"/>
            </a:xfrm>
            <a:custGeom>
              <a:avLst/>
              <a:gdLst/>
              <a:ahLst/>
              <a:cxnLst/>
              <a:rect l="l" t="t" r="r" b="b"/>
              <a:pathLst>
                <a:path w="825500" h="636269">
                  <a:moveTo>
                    <a:pt x="323977" y="276098"/>
                  </a:moveTo>
                  <a:lnTo>
                    <a:pt x="296811" y="223507"/>
                  </a:lnTo>
                  <a:lnTo>
                    <a:pt x="266814" y="174866"/>
                  </a:lnTo>
                  <a:lnTo>
                    <a:pt x="233946" y="131432"/>
                  </a:lnTo>
                  <a:lnTo>
                    <a:pt x="198196" y="94411"/>
                  </a:lnTo>
                  <a:lnTo>
                    <a:pt x="159512" y="65024"/>
                  </a:lnTo>
                  <a:lnTo>
                    <a:pt x="123190" y="44551"/>
                  </a:lnTo>
                  <a:lnTo>
                    <a:pt x="84391" y="26898"/>
                  </a:lnTo>
                  <a:lnTo>
                    <a:pt x="43383" y="12065"/>
                  </a:lnTo>
                  <a:lnTo>
                    <a:pt x="508" y="0"/>
                  </a:lnTo>
                  <a:lnTo>
                    <a:pt x="0" y="127"/>
                  </a:lnTo>
                  <a:lnTo>
                    <a:pt x="159512" y="70231"/>
                  </a:lnTo>
                  <a:lnTo>
                    <a:pt x="147701" y="82550"/>
                  </a:lnTo>
                  <a:lnTo>
                    <a:pt x="323977" y="276098"/>
                  </a:lnTo>
                  <a:close/>
                </a:path>
                <a:path w="825500" h="636269">
                  <a:moveTo>
                    <a:pt x="825246" y="570103"/>
                  </a:moveTo>
                  <a:lnTo>
                    <a:pt x="779843" y="559244"/>
                  </a:lnTo>
                  <a:lnTo>
                    <a:pt x="738632" y="555117"/>
                  </a:lnTo>
                  <a:lnTo>
                    <a:pt x="701116" y="556094"/>
                  </a:lnTo>
                  <a:lnTo>
                    <a:pt x="654304" y="559117"/>
                  </a:lnTo>
                  <a:lnTo>
                    <a:pt x="602716" y="564337"/>
                  </a:lnTo>
                  <a:lnTo>
                    <a:pt x="550926" y="571881"/>
                  </a:lnTo>
                  <a:lnTo>
                    <a:pt x="581926" y="597750"/>
                  </a:lnTo>
                  <a:lnTo>
                    <a:pt x="616216" y="617982"/>
                  </a:lnTo>
                  <a:lnTo>
                    <a:pt x="652805" y="631177"/>
                  </a:lnTo>
                  <a:lnTo>
                    <a:pt x="690753" y="635889"/>
                  </a:lnTo>
                  <a:lnTo>
                    <a:pt x="698373" y="635889"/>
                  </a:lnTo>
                  <a:lnTo>
                    <a:pt x="744943" y="625563"/>
                  </a:lnTo>
                  <a:lnTo>
                    <a:pt x="800303" y="592607"/>
                  </a:lnTo>
                  <a:lnTo>
                    <a:pt x="825246" y="570103"/>
                  </a:lnTo>
                  <a:close/>
                </a:path>
              </a:pathLst>
            </a:custGeom>
            <a:solidFill>
              <a:srgbClr val="BEC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70397" y="2703448"/>
              <a:ext cx="941069" cy="150495"/>
            </a:xfrm>
            <a:custGeom>
              <a:avLst/>
              <a:gdLst/>
              <a:ahLst/>
              <a:cxnLst/>
              <a:rect l="l" t="t" r="r" b="b"/>
              <a:pathLst>
                <a:path w="941070" h="150494">
                  <a:moveTo>
                    <a:pt x="0" y="0"/>
                  </a:moveTo>
                  <a:lnTo>
                    <a:pt x="43252" y="26477"/>
                  </a:lnTo>
                  <a:lnTo>
                    <a:pt x="87748" y="50491"/>
                  </a:lnTo>
                  <a:lnTo>
                    <a:pt x="133383" y="72006"/>
                  </a:lnTo>
                  <a:lnTo>
                    <a:pt x="180051" y="90990"/>
                  </a:lnTo>
                  <a:lnTo>
                    <a:pt x="227647" y="107410"/>
                  </a:lnTo>
                  <a:lnTo>
                    <a:pt x="276066" y="121231"/>
                  </a:lnTo>
                  <a:lnTo>
                    <a:pt x="325203" y="132420"/>
                  </a:lnTo>
                  <a:lnTo>
                    <a:pt x="374952" y="140943"/>
                  </a:lnTo>
                  <a:lnTo>
                    <a:pt x="425209" y="146768"/>
                  </a:lnTo>
                  <a:lnTo>
                    <a:pt x="475868" y="149859"/>
                  </a:lnTo>
                  <a:lnTo>
                    <a:pt x="497331" y="150114"/>
                  </a:lnTo>
                  <a:lnTo>
                    <a:pt x="548911" y="148665"/>
                  </a:lnTo>
                  <a:lnTo>
                    <a:pt x="600195" y="144339"/>
                  </a:lnTo>
                  <a:lnTo>
                    <a:pt x="651063" y="137164"/>
                  </a:lnTo>
                  <a:lnTo>
                    <a:pt x="701398" y="127171"/>
                  </a:lnTo>
                  <a:lnTo>
                    <a:pt x="751082" y="114387"/>
                  </a:lnTo>
                  <a:lnTo>
                    <a:pt x="799996" y="98843"/>
                  </a:lnTo>
                  <a:lnTo>
                    <a:pt x="848023" y="80568"/>
                  </a:lnTo>
                  <a:lnTo>
                    <a:pt x="895045" y="59591"/>
                  </a:lnTo>
                  <a:lnTo>
                    <a:pt x="940943" y="35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C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75537" y="1048638"/>
            <a:ext cx="3686175" cy="271449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9935718" y="851408"/>
            <a:ext cx="2857500" cy="1587500"/>
          </a:xfrm>
          <a:custGeom>
            <a:avLst/>
            <a:gdLst/>
            <a:ahLst/>
            <a:cxnLst/>
            <a:rect l="l" t="t" r="r" b="b"/>
            <a:pathLst>
              <a:path w="2857500" h="1587500">
                <a:moveTo>
                  <a:pt x="1547749" y="0"/>
                </a:moveTo>
                <a:lnTo>
                  <a:pt x="1459229" y="7620"/>
                </a:lnTo>
                <a:lnTo>
                  <a:pt x="1409759" y="18746"/>
                </a:lnTo>
                <a:lnTo>
                  <a:pt x="1362224" y="34493"/>
                </a:lnTo>
                <a:lnTo>
                  <a:pt x="1316872" y="54610"/>
                </a:lnTo>
                <a:lnTo>
                  <a:pt x="1273951" y="78843"/>
                </a:lnTo>
                <a:lnTo>
                  <a:pt x="1233706" y="106941"/>
                </a:lnTo>
                <a:lnTo>
                  <a:pt x="1196387" y="138652"/>
                </a:lnTo>
                <a:lnTo>
                  <a:pt x="1162240" y="173723"/>
                </a:lnTo>
                <a:lnTo>
                  <a:pt x="1131513" y="211901"/>
                </a:lnTo>
                <a:lnTo>
                  <a:pt x="1104453" y="252936"/>
                </a:lnTo>
                <a:lnTo>
                  <a:pt x="1081307" y="296574"/>
                </a:lnTo>
                <a:lnTo>
                  <a:pt x="1062324" y="342563"/>
                </a:lnTo>
                <a:lnTo>
                  <a:pt x="1047750" y="390651"/>
                </a:lnTo>
                <a:lnTo>
                  <a:pt x="1010251" y="365634"/>
                </a:lnTo>
                <a:lnTo>
                  <a:pt x="969747" y="345316"/>
                </a:lnTo>
                <a:lnTo>
                  <a:pt x="926555" y="330191"/>
                </a:lnTo>
                <a:lnTo>
                  <a:pt x="880991" y="320755"/>
                </a:lnTo>
                <a:lnTo>
                  <a:pt x="833374" y="317500"/>
                </a:lnTo>
                <a:lnTo>
                  <a:pt x="784915" y="320760"/>
                </a:lnTo>
                <a:lnTo>
                  <a:pt x="738437" y="330257"/>
                </a:lnTo>
                <a:lnTo>
                  <a:pt x="694366" y="345565"/>
                </a:lnTo>
                <a:lnTo>
                  <a:pt x="653128" y="366258"/>
                </a:lnTo>
                <a:lnTo>
                  <a:pt x="615147" y="391912"/>
                </a:lnTo>
                <a:lnTo>
                  <a:pt x="580850" y="422100"/>
                </a:lnTo>
                <a:lnTo>
                  <a:pt x="550662" y="456397"/>
                </a:lnTo>
                <a:lnTo>
                  <a:pt x="525008" y="494378"/>
                </a:lnTo>
                <a:lnTo>
                  <a:pt x="504315" y="535616"/>
                </a:lnTo>
                <a:lnTo>
                  <a:pt x="489007" y="579687"/>
                </a:lnTo>
                <a:lnTo>
                  <a:pt x="479510" y="626165"/>
                </a:lnTo>
                <a:lnTo>
                  <a:pt x="476250" y="674624"/>
                </a:lnTo>
                <a:lnTo>
                  <a:pt x="478045" y="710152"/>
                </a:lnTo>
                <a:lnTo>
                  <a:pt x="483282" y="744632"/>
                </a:lnTo>
                <a:lnTo>
                  <a:pt x="491734" y="777922"/>
                </a:lnTo>
                <a:lnTo>
                  <a:pt x="503174" y="809878"/>
                </a:lnTo>
                <a:lnTo>
                  <a:pt x="477367" y="803394"/>
                </a:lnTo>
                <a:lnTo>
                  <a:pt x="424324" y="794948"/>
                </a:lnTo>
                <a:lnTo>
                  <a:pt x="350564" y="796418"/>
                </a:lnTo>
                <a:lnTo>
                  <a:pt x="305830" y="804224"/>
                </a:lnTo>
                <a:lnTo>
                  <a:pt x="262969" y="816872"/>
                </a:lnTo>
                <a:lnTo>
                  <a:pt x="222277" y="834064"/>
                </a:lnTo>
                <a:lnTo>
                  <a:pt x="184052" y="855503"/>
                </a:lnTo>
                <a:lnTo>
                  <a:pt x="148590" y="880894"/>
                </a:lnTo>
                <a:lnTo>
                  <a:pt x="116189" y="909939"/>
                </a:lnTo>
                <a:lnTo>
                  <a:pt x="87144" y="942340"/>
                </a:lnTo>
                <a:lnTo>
                  <a:pt x="61753" y="977802"/>
                </a:lnTo>
                <a:lnTo>
                  <a:pt x="40314" y="1016027"/>
                </a:lnTo>
                <a:lnTo>
                  <a:pt x="23122" y="1056719"/>
                </a:lnTo>
                <a:lnTo>
                  <a:pt x="10474" y="1099580"/>
                </a:lnTo>
                <a:lnTo>
                  <a:pt x="2668" y="1144314"/>
                </a:lnTo>
                <a:lnTo>
                  <a:pt x="0" y="1190625"/>
                </a:lnTo>
                <a:lnTo>
                  <a:pt x="2668" y="1236909"/>
                </a:lnTo>
                <a:lnTo>
                  <a:pt x="10474" y="1281622"/>
                </a:lnTo>
                <a:lnTo>
                  <a:pt x="23122" y="1324465"/>
                </a:lnTo>
                <a:lnTo>
                  <a:pt x="40314" y="1365141"/>
                </a:lnTo>
                <a:lnTo>
                  <a:pt x="61753" y="1403354"/>
                </a:lnTo>
                <a:lnTo>
                  <a:pt x="87144" y="1438805"/>
                </a:lnTo>
                <a:lnTo>
                  <a:pt x="116189" y="1471199"/>
                </a:lnTo>
                <a:lnTo>
                  <a:pt x="148590" y="1500238"/>
                </a:lnTo>
                <a:lnTo>
                  <a:pt x="184052" y="1525624"/>
                </a:lnTo>
                <a:lnTo>
                  <a:pt x="222277" y="1547061"/>
                </a:lnTo>
                <a:lnTo>
                  <a:pt x="262969" y="1564252"/>
                </a:lnTo>
                <a:lnTo>
                  <a:pt x="305830" y="1576899"/>
                </a:lnTo>
                <a:lnTo>
                  <a:pt x="350564" y="1584704"/>
                </a:lnTo>
                <a:lnTo>
                  <a:pt x="396875" y="1587373"/>
                </a:lnTo>
                <a:lnTo>
                  <a:pt x="2222500" y="1587373"/>
                </a:lnTo>
                <a:lnTo>
                  <a:pt x="2269884" y="1585631"/>
                </a:lnTo>
                <a:lnTo>
                  <a:pt x="2316323" y="1580489"/>
                </a:lnTo>
                <a:lnTo>
                  <a:pt x="2361695" y="1572069"/>
                </a:lnTo>
                <a:lnTo>
                  <a:pt x="2405876" y="1560494"/>
                </a:lnTo>
                <a:lnTo>
                  <a:pt x="2448744" y="1545886"/>
                </a:lnTo>
                <a:lnTo>
                  <a:pt x="2490176" y="1528368"/>
                </a:lnTo>
                <a:lnTo>
                  <a:pt x="2530049" y="1508064"/>
                </a:lnTo>
                <a:lnTo>
                  <a:pt x="2568240" y="1485095"/>
                </a:lnTo>
                <a:lnTo>
                  <a:pt x="2604626" y="1459584"/>
                </a:lnTo>
                <a:lnTo>
                  <a:pt x="2639084" y="1431654"/>
                </a:lnTo>
                <a:lnTo>
                  <a:pt x="2671492" y="1401429"/>
                </a:lnTo>
                <a:lnTo>
                  <a:pt x="2701727" y="1369029"/>
                </a:lnTo>
                <a:lnTo>
                  <a:pt x="2729665" y="1334580"/>
                </a:lnTo>
                <a:lnTo>
                  <a:pt x="2755183" y="1298202"/>
                </a:lnTo>
                <a:lnTo>
                  <a:pt x="2778160" y="1260019"/>
                </a:lnTo>
                <a:lnTo>
                  <a:pt x="2798472" y="1220153"/>
                </a:lnTo>
                <a:lnTo>
                  <a:pt x="2815996" y="1178728"/>
                </a:lnTo>
                <a:lnTo>
                  <a:pt x="2830610" y="1135865"/>
                </a:lnTo>
                <a:lnTo>
                  <a:pt x="2842190" y="1091688"/>
                </a:lnTo>
                <a:lnTo>
                  <a:pt x="2850613" y="1046320"/>
                </a:lnTo>
                <a:lnTo>
                  <a:pt x="2855757" y="999883"/>
                </a:lnTo>
                <a:lnTo>
                  <a:pt x="2857500" y="952500"/>
                </a:lnTo>
                <a:lnTo>
                  <a:pt x="2855757" y="905115"/>
                </a:lnTo>
                <a:lnTo>
                  <a:pt x="2850613" y="858676"/>
                </a:lnTo>
                <a:lnTo>
                  <a:pt x="2842190" y="813304"/>
                </a:lnTo>
                <a:lnTo>
                  <a:pt x="2830610" y="769123"/>
                </a:lnTo>
                <a:lnTo>
                  <a:pt x="2815996" y="726255"/>
                </a:lnTo>
                <a:lnTo>
                  <a:pt x="2798472" y="684823"/>
                </a:lnTo>
                <a:lnTo>
                  <a:pt x="2778160" y="644950"/>
                </a:lnTo>
                <a:lnTo>
                  <a:pt x="2755183" y="606759"/>
                </a:lnTo>
                <a:lnTo>
                  <a:pt x="2729665" y="570373"/>
                </a:lnTo>
                <a:lnTo>
                  <a:pt x="2701727" y="535915"/>
                </a:lnTo>
                <a:lnTo>
                  <a:pt x="2671492" y="503507"/>
                </a:lnTo>
                <a:lnTo>
                  <a:pt x="2639084" y="473272"/>
                </a:lnTo>
                <a:lnTo>
                  <a:pt x="2604626" y="445334"/>
                </a:lnTo>
                <a:lnTo>
                  <a:pt x="2568240" y="419816"/>
                </a:lnTo>
                <a:lnTo>
                  <a:pt x="2530049" y="396839"/>
                </a:lnTo>
                <a:lnTo>
                  <a:pt x="2490176" y="376527"/>
                </a:lnTo>
                <a:lnTo>
                  <a:pt x="2448744" y="359003"/>
                </a:lnTo>
                <a:lnTo>
                  <a:pt x="2405876" y="344389"/>
                </a:lnTo>
                <a:lnTo>
                  <a:pt x="2361695" y="332809"/>
                </a:lnTo>
                <a:lnTo>
                  <a:pt x="2316323" y="324386"/>
                </a:lnTo>
                <a:lnTo>
                  <a:pt x="2269884" y="319242"/>
                </a:lnTo>
                <a:lnTo>
                  <a:pt x="2222500" y="317500"/>
                </a:lnTo>
                <a:lnTo>
                  <a:pt x="2173823" y="319335"/>
                </a:lnTo>
                <a:lnTo>
                  <a:pt x="2126170" y="324754"/>
                </a:lnTo>
                <a:lnTo>
                  <a:pt x="2079660" y="333627"/>
                </a:lnTo>
                <a:lnTo>
                  <a:pt x="2034412" y="345821"/>
                </a:lnTo>
                <a:lnTo>
                  <a:pt x="2015368" y="298933"/>
                </a:lnTo>
                <a:lnTo>
                  <a:pt x="1992006" y="254458"/>
                </a:lnTo>
                <a:lnTo>
                  <a:pt x="1964586" y="212661"/>
                </a:lnTo>
                <a:lnTo>
                  <a:pt x="1933370" y="173810"/>
                </a:lnTo>
                <a:lnTo>
                  <a:pt x="1898617" y="138168"/>
                </a:lnTo>
                <a:lnTo>
                  <a:pt x="1860589" y="106002"/>
                </a:lnTo>
                <a:lnTo>
                  <a:pt x="1819545" y="77577"/>
                </a:lnTo>
                <a:lnTo>
                  <a:pt x="1775746" y="53159"/>
                </a:lnTo>
                <a:lnTo>
                  <a:pt x="1729453" y="33014"/>
                </a:lnTo>
                <a:lnTo>
                  <a:pt x="1680926" y="17407"/>
                </a:lnTo>
                <a:lnTo>
                  <a:pt x="1630426" y="6603"/>
                </a:lnTo>
                <a:lnTo>
                  <a:pt x="1547749" y="0"/>
                </a:lnTo>
                <a:close/>
              </a:path>
            </a:pathLst>
          </a:custGeom>
          <a:solidFill>
            <a:srgbClr val="E0E8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793349" y="3153155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43" y="0"/>
                </a:moveTo>
                <a:lnTo>
                  <a:pt x="230336" y="3121"/>
                </a:lnTo>
                <a:lnTo>
                  <a:pt x="217739" y="11636"/>
                </a:lnTo>
                <a:lnTo>
                  <a:pt x="209238" y="24270"/>
                </a:lnTo>
                <a:lnTo>
                  <a:pt x="206119" y="39750"/>
                </a:lnTo>
                <a:lnTo>
                  <a:pt x="206119" y="209169"/>
                </a:lnTo>
                <a:lnTo>
                  <a:pt x="59307" y="124460"/>
                </a:lnTo>
                <a:lnTo>
                  <a:pt x="44386" y="119435"/>
                </a:lnTo>
                <a:lnTo>
                  <a:pt x="29192" y="120459"/>
                </a:lnTo>
                <a:lnTo>
                  <a:pt x="15497" y="127103"/>
                </a:lnTo>
                <a:lnTo>
                  <a:pt x="5078" y="138938"/>
                </a:lnTo>
                <a:lnTo>
                  <a:pt x="0" y="153914"/>
                </a:lnTo>
                <a:lnTo>
                  <a:pt x="1029" y="169116"/>
                </a:lnTo>
                <a:lnTo>
                  <a:pt x="7703" y="182818"/>
                </a:lnTo>
                <a:lnTo>
                  <a:pt x="19556" y="193294"/>
                </a:lnTo>
                <a:lnTo>
                  <a:pt x="166241" y="278002"/>
                </a:lnTo>
                <a:lnTo>
                  <a:pt x="19556" y="362712"/>
                </a:lnTo>
                <a:lnTo>
                  <a:pt x="7774" y="373094"/>
                </a:lnTo>
                <a:lnTo>
                  <a:pt x="1125" y="386715"/>
                </a:lnTo>
                <a:lnTo>
                  <a:pt x="71" y="401859"/>
                </a:lnTo>
                <a:lnTo>
                  <a:pt x="5078" y="416814"/>
                </a:lnTo>
                <a:lnTo>
                  <a:pt x="15480" y="428668"/>
                </a:lnTo>
                <a:lnTo>
                  <a:pt x="29144" y="435356"/>
                </a:lnTo>
                <a:lnTo>
                  <a:pt x="44332" y="436423"/>
                </a:lnTo>
                <a:lnTo>
                  <a:pt x="59307" y="431419"/>
                </a:lnTo>
                <a:lnTo>
                  <a:pt x="206119" y="346583"/>
                </a:lnTo>
                <a:lnTo>
                  <a:pt x="206119" y="515874"/>
                </a:lnTo>
                <a:lnTo>
                  <a:pt x="209238" y="531354"/>
                </a:lnTo>
                <a:lnTo>
                  <a:pt x="217739" y="543988"/>
                </a:lnTo>
                <a:lnTo>
                  <a:pt x="230336" y="552503"/>
                </a:lnTo>
                <a:lnTo>
                  <a:pt x="245743" y="555625"/>
                </a:lnTo>
                <a:lnTo>
                  <a:pt x="261223" y="552503"/>
                </a:lnTo>
                <a:lnTo>
                  <a:pt x="273857" y="543988"/>
                </a:lnTo>
                <a:lnTo>
                  <a:pt x="282372" y="531354"/>
                </a:lnTo>
                <a:lnTo>
                  <a:pt x="285494" y="515874"/>
                </a:lnTo>
                <a:lnTo>
                  <a:pt x="285494" y="346583"/>
                </a:lnTo>
                <a:lnTo>
                  <a:pt x="432179" y="431292"/>
                </a:lnTo>
                <a:lnTo>
                  <a:pt x="447079" y="436314"/>
                </a:lnTo>
                <a:lnTo>
                  <a:pt x="462230" y="435276"/>
                </a:lnTo>
                <a:lnTo>
                  <a:pt x="475880" y="428595"/>
                </a:lnTo>
                <a:lnTo>
                  <a:pt x="486281" y="416687"/>
                </a:lnTo>
                <a:lnTo>
                  <a:pt x="491359" y="401766"/>
                </a:lnTo>
                <a:lnTo>
                  <a:pt x="490329" y="386572"/>
                </a:lnTo>
                <a:lnTo>
                  <a:pt x="483655" y="372877"/>
                </a:lnTo>
                <a:lnTo>
                  <a:pt x="471803" y="362458"/>
                </a:lnTo>
                <a:lnTo>
                  <a:pt x="325118" y="277749"/>
                </a:lnTo>
                <a:lnTo>
                  <a:pt x="471803" y="193167"/>
                </a:lnTo>
                <a:lnTo>
                  <a:pt x="483602" y="182711"/>
                </a:lnTo>
                <a:lnTo>
                  <a:pt x="490281" y="169052"/>
                </a:lnTo>
                <a:lnTo>
                  <a:pt x="491341" y="153894"/>
                </a:lnTo>
                <a:lnTo>
                  <a:pt x="486281" y="138938"/>
                </a:lnTo>
                <a:lnTo>
                  <a:pt x="475878" y="127101"/>
                </a:lnTo>
                <a:lnTo>
                  <a:pt x="462214" y="120443"/>
                </a:lnTo>
                <a:lnTo>
                  <a:pt x="447026" y="119381"/>
                </a:lnTo>
                <a:lnTo>
                  <a:pt x="432052" y="124333"/>
                </a:lnTo>
                <a:lnTo>
                  <a:pt x="285494" y="209042"/>
                </a:lnTo>
                <a:lnTo>
                  <a:pt x="285494" y="39750"/>
                </a:lnTo>
                <a:lnTo>
                  <a:pt x="282372" y="24270"/>
                </a:lnTo>
                <a:lnTo>
                  <a:pt x="273857" y="11636"/>
                </a:lnTo>
                <a:lnTo>
                  <a:pt x="261223" y="3121"/>
                </a:lnTo>
                <a:lnTo>
                  <a:pt x="24574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761493" y="3153155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23" y="0"/>
                </a:moveTo>
                <a:lnTo>
                  <a:pt x="230316" y="3121"/>
                </a:lnTo>
                <a:lnTo>
                  <a:pt x="217719" y="11636"/>
                </a:lnTo>
                <a:lnTo>
                  <a:pt x="209218" y="24270"/>
                </a:lnTo>
                <a:lnTo>
                  <a:pt x="206099" y="39750"/>
                </a:lnTo>
                <a:lnTo>
                  <a:pt x="206099" y="209169"/>
                </a:lnTo>
                <a:lnTo>
                  <a:pt x="59287" y="124460"/>
                </a:lnTo>
                <a:lnTo>
                  <a:pt x="44366" y="119435"/>
                </a:lnTo>
                <a:lnTo>
                  <a:pt x="29172" y="120459"/>
                </a:lnTo>
                <a:lnTo>
                  <a:pt x="15478" y="127103"/>
                </a:lnTo>
                <a:lnTo>
                  <a:pt x="5058" y="138938"/>
                </a:lnTo>
                <a:lnTo>
                  <a:pt x="0" y="153914"/>
                </a:lnTo>
                <a:lnTo>
                  <a:pt x="1073" y="169116"/>
                </a:lnTo>
                <a:lnTo>
                  <a:pt x="7790" y="182818"/>
                </a:lnTo>
                <a:lnTo>
                  <a:pt x="19663" y="193294"/>
                </a:lnTo>
                <a:lnTo>
                  <a:pt x="166348" y="278002"/>
                </a:lnTo>
                <a:lnTo>
                  <a:pt x="19663" y="362712"/>
                </a:lnTo>
                <a:lnTo>
                  <a:pt x="7826" y="373094"/>
                </a:lnTo>
                <a:lnTo>
                  <a:pt x="1168" y="386715"/>
                </a:lnTo>
                <a:lnTo>
                  <a:pt x="107" y="401859"/>
                </a:lnTo>
                <a:lnTo>
                  <a:pt x="5058" y="416814"/>
                </a:lnTo>
                <a:lnTo>
                  <a:pt x="15460" y="428668"/>
                </a:lnTo>
                <a:lnTo>
                  <a:pt x="29124" y="435356"/>
                </a:lnTo>
                <a:lnTo>
                  <a:pt x="44313" y="436423"/>
                </a:lnTo>
                <a:lnTo>
                  <a:pt x="59287" y="431419"/>
                </a:lnTo>
                <a:lnTo>
                  <a:pt x="206099" y="346583"/>
                </a:lnTo>
                <a:lnTo>
                  <a:pt x="206099" y="515874"/>
                </a:lnTo>
                <a:lnTo>
                  <a:pt x="209218" y="531354"/>
                </a:lnTo>
                <a:lnTo>
                  <a:pt x="217719" y="543988"/>
                </a:lnTo>
                <a:lnTo>
                  <a:pt x="230316" y="552503"/>
                </a:lnTo>
                <a:lnTo>
                  <a:pt x="245723" y="555625"/>
                </a:lnTo>
                <a:lnTo>
                  <a:pt x="261203" y="552503"/>
                </a:lnTo>
                <a:lnTo>
                  <a:pt x="273837" y="543988"/>
                </a:lnTo>
                <a:lnTo>
                  <a:pt x="282352" y="531354"/>
                </a:lnTo>
                <a:lnTo>
                  <a:pt x="285474" y="515874"/>
                </a:lnTo>
                <a:lnTo>
                  <a:pt x="285474" y="346583"/>
                </a:lnTo>
                <a:lnTo>
                  <a:pt x="432159" y="431292"/>
                </a:lnTo>
                <a:lnTo>
                  <a:pt x="447061" y="436314"/>
                </a:lnTo>
                <a:lnTo>
                  <a:pt x="462226" y="435276"/>
                </a:lnTo>
                <a:lnTo>
                  <a:pt x="475914" y="428595"/>
                </a:lnTo>
                <a:lnTo>
                  <a:pt x="486388" y="416687"/>
                </a:lnTo>
                <a:lnTo>
                  <a:pt x="491392" y="401766"/>
                </a:lnTo>
                <a:lnTo>
                  <a:pt x="490325" y="386572"/>
                </a:lnTo>
                <a:lnTo>
                  <a:pt x="483637" y="372877"/>
                </a:lnTo>
                <a:lnTo>
                  <a:pt x="471783" y="362458"/>
                </a:lnTo>
                <a:lnTo>
                  <a:pt x="325098" y="277749"/>
                </a:lnTo>
                <a:lnTo>
                  <a:pt x="471783" y="193167"/>
                </a:lnTo>
                <a:lnTo>
                  <a:pt x="483635" y="182711"/>
                </a:lnTo>
                <a:lnTo>
                  <a:pt x="490309" y="169052"/>
                </a:lnTo>
                <a:lnTo>
                  <a:pt x="491339" y="153894"/>
                </a:lnTo>
                <a:lnTo>
                  <a:pt x="486261" y="138938"/>
                </a:lnTo>
                <a:lnTo>
                  <a:pt x="475859" y="127101"/>
                </a:lnTo>
                <a:lnTo>
                  <a:pt x="462194" y="120443"/>
                </a:lnTo>
                <a:lnTo>
                  <a:pt x="447006" y="119381"/>
                </a:lnTo>
                <a:lnTo>
                  <a:pt x="432032" y="124333"/>
                </a:lnTo>
                <a:lnTo>
                  <a:pt x="285474" y="209042"/>
                </a:lnTo>
                <a:lnTo>
                  <a:pt x="285474" y="39750"/>
                </a:lnTo>
                <a:lnTo>
                  <a:pt x="282352" y="24270"/>
                </a:lnTo>
                <a:lnTo>
                  <a:pt x="273837" y="11636"/>
                </a:lnTo>
                <a:lnTo>
                  <a:pt x="261203" y="3121"/>
                </a:lnTo>
                <a:lnTo>
                  <a:pt x="24572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67743" y="2835655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23" y="0"/>
                </a:moveTo>
                <a:lnTo>
                  <a:pt x="230316" y="3121"/>
                </a:lnTo>
                <a:lnTo>
                  <a:pt x="217719" y="11636"/>
                </a:lnTo>
                <a:lnTo>
                  <a:pt x="209218" y="24270"/>
                </a:lnTo>
                <a:lnTo>
                  <a:pt x="206099" y="39750"/>
                </a:lnTo>
                <a:lnTo>
                  <a:pt x="206099" y="209169"/>
                </a:lnTo>
                <a:lnTo>
                  <a:pt x="59287" y="124460"/>
                </a:lnTo>
                <a:lnTo>
                  <a:pt x="44366" y="119455"/>
                </a:lnTo>
                <a:lnTo>
                  <a:pt x="29172" y="120523"/>
                </a:lnTo>
                <a:lnTo>
                  <a:pt x="15478" y="127210"/>
                </a:lnTo>
                <a:lnTo>
                  <a:pt x="5058" y="139065"/>
                </a:lnTo>
                <a:lnTo>
                  <a:pt x="0" y="153967"/>
                </a:lnTo>
                <a:lnTo>
                  <a:pt x="1073" y="169132"/>
                </a:lnTo>
                <a:lnTo>
                  <a:pt x="7790" y="182820"/>
                </a:lnTo>
                <a:lnTo>
                  <a:pt x="19663" y="193294"/>
                </a:lnTo>
                <a:lnTo>
                  <a:pt x="166348" y="277875"/>
                </a:lnTo>
                <a:lnTo>
                  <a:pt x="19663" y="362458"/>
                </a:lnTo>
                <a:lnTo>
                  <a:pt x="7826" y="372913"/>
                </a:lnTo>
                <a:lnTo>
                  <a:pt x="1168" y="386572"/>
                </a:lnTo>
                <a:lnTo>
                  <a:pt x="107" y="401730"/>
                </a:lnTo>
                <a:lnTo>
                  <a:pt x="5058" y="416687"/>
                </a:lnTo>
                <a:lnTo>
                  <a:pt x="15460" y="428541"/>
                </a:lnTo>
                <a:lnTo>
                  <a:pt x="29124" y="435229"/>
                </a:lnTo>
                <a:lnTo>
                  <a:pt x="44313" y="436296"/>
                </a:lnTo>
                <a:lnTo>
                  <a:pt x="59287" y="431292"/>
                </a:lnTo>
                <a:lnTo>
                  <a:pt x="206099" y="346583"/>
                </a:lnTo>
                <a:lnTo>
                  <a:pt x="206099" y="515874"/>
                </a:lnTo>
                <a:lnTo>
                  <a:pt x="209218" y="531354"/>
                </a:lnTo>
                <a:lnTo>
                  <a:pt x="217719" y="543988"/>
                </a:lnTo>
                <a:lnTo>
                  <a:pt x="230316" y="552503"/>
                </a:lnTo>
                <a:lnTo>
                  <a:pt x="245723" y="555625"/>
                </a:lnTo>
                <a:lnTo>
                  <a:pt x="261203" y="552503"/>
                </a:lnTo>
                <a:lnTo>
                  <a:pt x="273837" y="543988"/>
                </a:lnTo>
                <a:lnTo>
                  <a:pt x="282352" y="531354"/>
                </a:lnTo>
                <a:lnTo>
                  <a:pt x="285474" y="515874"/>
                </a:lnTo>
                <a:lnTo>
                  <a:pt x="285474" y="346583"/>
                </a:lnTo>
                <a:lnTo>
                  <a:pt x="432159" y="431292"/>
                </a:lnTo>
                <a:lnTo>
                  <a:pt x="447061" y="436314"/>
                </a:lnTo>
                <a:lnTo>
                  <a:pt x="462226" y="435276"/>
                </a:lnTo>
                <a:lnTo>
                  <a:pt x="475914" y="428595"/>
                </a:lnTo>
                <a:lnTo>
                  <a:pt x="486388" y="416687"/>
                </a:lnTo>
                <a:lnTo>
                  <a:pt x="491392" y="401784"/>
                </a:lnTo>
                <a:lnTo>
                  <a:pt x="490325" y="386619"/>
                </a:lnTo>
                <a:lnTo>
                  <a:pt x="483637" y="372931"/>
                </a:lnTo>
                <a:lnTo>
                  <a:pt x="471783" y="362458"/>
                </a:lnTo>
                <a:lnTo>
                  <a:pt x="325098" y="277875"/>
                </a:lnTo>
                <a:lnTo>
                  <a:pt x="471783" y="193167"/>
                </a:lnTo>
                <a:lnTo>
                  <a:pt x="483635" y="182711"/>
                </a:lnTo>
                <a:lnTo>
                  <a:pt x="490309" y="169052"/>
                </a:lnTo>
                <a:lnTo>
                  <a:pt x="491339" y="153894"/>
                </a:lnTo>
                <a:lnTo>
                  <a:pt x="486261" y="138938"/>
                </a:lnTo>
                <a:lnTo>
                  <a:pt x="475859" y="127156"/>
                </a:lnTo>
                <a:lnTo>
                  <a:pt x="462194" y="120507"/>
                </a:lnTo>
                <a:lnTo>
                  <a:pt x="447006" y="119453"/>
                </a:lnTo>
                <a:lnTo>
                  <a:pt x="432032" y="124460"/>
                </a:lnTo>
                <a:lnTo>
                  <a:pt x="285474" y="209042"/>
                </a:lnTo>
                <a:lnTo>
                  <a:pt x="285474" y="39750"/>
                </a:lnTo>
                <a:lnTo>
                  <a:pt x="282352" y="24270"/>
                </a:lnTo>
                <a:lnTo>
                  <a:pt x="273837" y="11636"/>
                </a:lnTo>
                <a:lnTo>
                  <a:pt x="261203" y="3121"/>
                </a:lnTo>
                <a:lnTo>
                  <a:pt x="24572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96493" y="2597530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23" y="0"/>
                </a:moveTo>
                <a:lnTo>
                  <a:pt x="230316" y="3121"/>
                </a:lnTo>
                <a:lnTo>
                  <a:pt x="217719" y="11636"/>
                </a:lnTo>
                <a:lnTo>
                  <a:pt x="209218" y="24270"/>
                </a:lnTo>
                <a:lnTo>
                  <a:pt x="206099" y="39750"/>
                </a:lnTo>
                <a:lnTo>
                  <a:pt x="206099" y="209169"/>
                </a:lnTo>
                <a:lnTo>
                  <a:pt x="59287" y="124460"/>
                </a:lnTo>
                <a:lnTo>
                  <a:pt x="44366" y="119455"/>
                </a:lnTo>
                <a:lnTo>
                  <a:pt x="29172" y="120523"/>
                </a:lnTo>
                <a:lnTo>
                  <a:pt x="15478" y="127210"/>
                </a:lnTo>
                <a:lnTo>
                  <a:pt x="5058" y="139065"/>
                </a:lnTo>
                <a:lnTo>
                  <a:pt x="0" y="154021"/>
                </a:lnTo>
                <a:lnTo>
                  <a:pt x="1073" y="169179"/>
                </a:lnTo>
                <a:lnTo>
                  <a:pt x="7790" y="182838"/>
                </a:lnTo>
                <a:lnTo>
                  <a:pt x="19663" y="193294"/>
                </a:lnTo>
                <a:lnTo>
                  <a:pt x="166348" y="278002"/>
                </a:lnTo>
                <a:lnTo>
                  <a:pt x="19663" y="362712"/>
                </a:lnTo>
                <a:lnTo>
                  <a:pt x="7826" y="373114"/>
                </a:lnTo>
                <a:lnTo>
                  <a:pt x="1168" y="386778"/>
                </a:lnTo>
                <a:lnTo>
                  <a:pt x="107" y="401966"/>
                </a:lnTo>
                <a:lnTo>
                  <a:pt x="5058" y="416941"/>
                </a:lnTo>
                <a:lnTo>
                  <a:pt x="15460" y="428777"/>
                </a:lnTo>
                <a:lnTo>
                  <a:pt x="29124" y="435435"/>
                </a:lnTo>
                <a:lnTo>
                  <a:pt x="44313" y="436497"/>
                </a:lnTo>
                <a:lnTo>
                  <a:pt x="59287" y="431546"/>
                </a:lnTo>
                <a:lnTo>
                  <a:pt x="206099" y="346583"/>
                </a:lnTo>
                <a:lnTo>
                  <a:pt x="206099" y="516000"/>
                </a:lnTo>
                <a:lnTo>
                  <a:pt x="209218" y="531407"/>
                </a:lnTo>
                <a:lnTo>
                  <a:pt x="217719" y="544004"/>
                </a:lnTo>
                <a:lnTo>
                  <a:pt x="230316" y="552505"/>
                </a:lnTo>
                <a:lnTo>
                  <a:pt x="245723" y="555625"/>
                </a:lnTo>
                <a:lnTo>
                  <a:pt x="261203" y="552505"/>
                </a:lnTo>
                <a:lnTo>
                  <a:pt x="273837" y="544004"/>
                </a:lnTo>
                <a:lnTo>
                  <a:pt x="282352" y="531407"/>
                </a:lnTo>
                <a:lnTo>
                  <a:pt x="285474" y="516000"/>
                </a:lnTo>
                <a:lnTo>
                  <a:pt x="285474" y="346710"/>
                </a:lnTo>
                <a:lnTo>
                  <a:pt x="432159" y="431292"/>
                </a:lnTo>
                <a:lnTo>
                  <a:pt x="447059" y="436368"/>
                </a:lnTo>
                <a:lnTo>
                  <a:pt x="462210" y="435324"/>
                </a:lnTo>
                <a:lnTo>
                  <a:pt x="475861" y="428613"/>
                </a:lnTo>
                <a:lnTo>
                  <a:pt x="486261" y="416687"/>
                </a:lnTo>
                <a:lnTo>
                  <a:pt x="491339" y="401786"/>
                </a:lnTo>
                <a:lnTo>
                  <a:pt x="490309" y="386635"/>
                </a:lnTo>
                <a:lnTo>
                  <a:pt x="483635" y="372985"/>
                </a:lnTo>
                <a:lnTo>
                  <a:pt x="471783" y="362585"/>
                </a:lnTo>
                <a:lnTo>
                  <a:pt x="325098" y="277875"/>
                </a:lnTo>
                <a:lnTo>
                  <a:pt x="471783" y="193167"/>
                </a:lnTo>
                <a:lnTo>
                  <a:pt x="483582" y="182709"/>
                </a:lnTo>
                <a:lnTo>
                  <a:pt x="490261" y="169037"/>
                </a:lnTo>
                <a:lnTo>
                  <a:pt x="491321" y="153840"/>
                </a:lnTo>
                <a:lnTo>
                  <a:pt x="486261" y="138811"/>
                </a:lnTo>
                <a:lnTo>
                  <a:pt x="475878" y="127029"/>
                </a:lnTo>
                <a:lnTo>
                  <a:pt x="462258" y="120380"/>
                </a:lnTo>
                <a:lnTo>
                  <a:pt x="447113" y="119326"/>
                </a:lnTo>
                <a:lnTo>
                  <a:pt x="432159" y="124333"/>
                </a:lnTo>
                <a:lnTo>
                  <a:pt x="285474" y="209042"/>
                </a:lnTo>
                <a:lnTo>
                  <a:pt x="285474" y="39750"/>
                </a:lnTo>
                <a:lnTo>
                  <a:pt x="282352" y="24270"/>
                </a:lnTo>
                <a:lnTo>
                  <a:pt x="273837" y="11636"/>
                </a:lnTo>
                <a:lnTo>
                  <a:pt x="261203" y="3121"/>
                </a:lnTo>
                <a:lnTo>
                  <a:pt x="24572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190224" y="2518155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43" y="0"/>
                </a:moveTo>
                <a:lnTo>
                  <a:pt x="230336" y="3121"/>
                </a:lnTo>
                <a:lnTo>
                  <a:pt x="217739" y="11636"/>
                </a:lnTo>
                <a:lnTo>
                  <a:pt x="209238" y="24270"/>
                </a:lnTo>
                <a:lnTo>
                  <a:pt x="206119" y="39750"/>
                </a:lnTo>
                <a:lnTo>
                  <a:pt x="206119" y="209169"/>
                </a:lnTo>
                <a:lnTo>
                  <a:pt x="59307" y="124460"/>
                </a:lnTo>
                <a:lnTo>
                  <a:pt x="44386" y="119455"/>
                </a:lnTo>
                <a:lnTo>
                  <a:pt x="29192" y="120523"/>
                </a:lnTo>
                <a:lnTo>
                  <a:pt x="15497" y="127210"/>
                </a:lnTo>
                <a:lnTo>
                  <a:pt x="5078" y="139065"/>
                </a:lnTo>
                <a:lnTo>
                  <a:pt x="0" y="154021"/>
                </a:lnTo>
                <a:lnTo>
                  <a:pt x="1029" y="169179"/>
                </a:lnTo>
                <a:lnTo>
                  <a:pt x="7703" y="182838"/>
                </a:lnTo>
                <a:lnTo>
                  <a:pt x="19556" y="193294"/>
                </a:lnTo>
                <a:lnTo>
                  <a:pt x="166241" y="278002"/>
                </a:lnTo>
                <a:lnTo>
                  <a:pt x="19556" y="362712"/>
                </a:lnTo>
                <a:lnTo>
                  <a:pt x="7774" y="373114"/>
                </a:lnTo>
                <a:lnTo>
                  <a:pt x="1125" y="386778"/>
                </a:lnTo>
                <a:lnTo>
                  <a:pt x="71" y="401966"/>
                </a:lnTo>
                <a:lnTo>
                  <a:pt x="5078" y="416941"/>
                </a:lnTo>
                <a:lnTo>
                  <a:pt x="15480" y="428777"/>
                </a:lnTo>
                <a:lnTo>
                  <a:pt x="29144" y="435435"/>
                </a:lnTo>
                <a:lnTo>
                  <a:pt x="44332" y="436497"/>
                </a:lnTo>
                <a:lnTo>
                  <a:pt x="59307" y="431546"/>
                </a:lnTo>
                <a:lnTo>
                  <a:pt x="206119" y="346583"/>
                </a:lnTo>
                <a:lnTo>
                  <a:pt x="206119" y="516000"/>
                </a:lnTo>
                <a:lnTo>
                  <a:pt x="209238" y="531407"/>
                </a:lnTo>
                <a:lnTo>
                  <a:pt x="217739" y="544004"/>
                </a:lnTo>
                <a:lnTo>
                  <a:pt x="230336" y="552505"/>
                </a:lnTo>
                <a:lnTo>
                  <a:pt x="245743" y="555625"/>
                </a:lnTo>
                <a:lnTo>
                  <a:pt x="261223" y="552505"/>
                </a:lnTo>
                <a:lnTo>
                  <a:pt x="273857" y="544004"/>
                </a:lnTo>
                <a:lnTo>
                  <a:pt x="282372" y="531407"/>
                </a:lnTo>
                <a:lnTo>
                  <a:pt x="285494" y="516000"/>
                </a:lnTo>
                <a:lnTo>
                  <a:pt x="285494" y="346710"/>
                </a:lnTo>
                <a:lnTo>
                  <a:pt x="432179" y="431292"/>
                </a:lnTo>
                <a:lnTo>
                  <a:pt x="447079" y="436368"/>
                </a:lnTo>
                <a:lnTo>
                  <a:pt x="462230" y="435324"/>
                </a:lnTo>
                <a:lnTo>
                  <a:pt x="475880" y="428613"/>
                </a:lnTo>
                <a:lnTo>
                  <a:pt x="486281" y="416687"/>
                </a:lnTo>
                <a:lnTo>
                  <a:pt x="491287" y="401786"/>
                </a:lnTo>
                <a:lnTo>
                  <a:pt x="490233" y="386635"/>
                </a:lnTo>
                <a:lnTo>
                  <a:pt x="483584" y="372985"/>
                </a:lnTo>
                <a:lnTo>
                  <a:pt x="471803" y="362585"/>
                </a:lnTo>
                <a:lnTo>
                  <a:pt x="325118" y="277875"/>
                </a:lnTo>
                <a:lnTo>
                  <a:pt x="471803" y="193167"/>
                </a:lnTo>
                <a:lnTo>
                  <a:pt x="483602" y="182709"/>
                </a:lnTo>
                <a:lnTo>
                  <a:pt x="490281" y="169037"/>
                </a:lnTo>
                <a:lnTo>
                  <a:pt x="491341" y="153840"/>
                </a:lnTo>
                <a:lnTo>
                  <a:pt x="486281" y="138811"/>
                </a:lnTo>
                <a:lnTo>
                  <a:pt x="475898" y="127029"/>
                </a:lnTo>
                <a:lnTo>
                  <a:pt x="462278" y="120380"/>
                </a:lnTo>
                <a:lnTo>
                  <a:pt x="447133" y="119326"/>
                </a:lnTo>
                <a:lnTo>
                  <a:pt x="432179" y="124333"/>
                </a:lnTo>
                <a:lnTo>
                  <a:pt x="285494" y="209169"/>
                </a:lnTo>
                <a:lnTo>
                  <a:pt x="285494" y="39750"/>
                </a:lnTo>
                <a:lnTo>
                  <a:pt x="282372" y="24270"/>
                </a:lnTo>
                <a:lnTo>
                  <a:pt x="273857" y="11636"/>
                </a:lnTo>
                <a:lnTo>
                  <a:pt x="261223" y="3121"/>
                </a:lnTo>
                <a:lnTo>
                  <a:pt x="24574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02743" y="2518155"/>
            <a:ext cx="491490" cy="555625"/>
          </a:xfrm>
          <a:custGeom>
            <a:avLst/>
            <a:gdLst/>
            <a:ahLst/>
            <a:cxnLst/>
            <a:rect l="l" t="t" r="r" b="b"/>
            <a:pathLst>
              <a:path w="491490" h="555625">
                <a:moveTo>
                  <a:pt x="245723" y="0"/>
                </a:moveTo>
                <a:lnTo>
                  <a:pt x="230316" y="3121"/>
                </a:lnTo>
                <a:lnTo>
                  <a:pt x="217719" y="11636"/>
                </a:lnTo>
                <a:lnTo>
                  <a:pt x="209218" y="24270"/>
                </a:lnTo>
                <a:lnTo>
                  <a:pt x="206099" y="39750"/>
                </a:lnTo>
                <a:lnTo>
                  <a:pt x="206099" y="209169"/>
                </a:lnTo>
                <a:lnTo>
                  <a:pt x="59287" y="124460"/>
                </a:lnTo>
                <a:lnTo>
                  <a:pt x="44366" y="119455"/>
                </a:lnTo>
                <a:lnTo>
                  <a:pt x="29172" y="120523"/>
                </a:lnTo>
                <a:lnTo>
                  <a:pt x="15478" y="127210"/>
                </a:lnTo>
                <a:lnTo>
                  <a:pt x="5058" y="139065"/>
                </a:lnTo>
                <a:lnTo>
                  <a:pt x="0" y="154021"/>
                </a:lnTo>
                <a:lnTo>
                  <a:pt x="1073" y="169179"/>
                </a:lnTo>
                <a:lnTo>
                  <a:pt x="7790" y="182838"/>
                </a:lnTo>
                <a:lnTo>
                  <a:pt x="19663" y="193294"/>
                </a:lnTo>
                <a:lnTo>
                  <a:pt x="166348" y="278002"/>
                </a:lnTo>
                <a:lnTo>
                  <a:pt x="19663" y="362712"/>
                </a:lnTo>
                <a:lnTo>
                  <a:pt x="7826" y="373114"/>
                </a:lnTo>
                <a:lnTo>
                  <a:pt x="1168" y="386778"/>
                </a:lnTo>
                <a:lnTo>
                  <a:pt x="107" y="401966"/>
                </a:lnTo>
                <a:lnTo>
                  <a:pt x="5058" y="416941"/>
                </a:lnTo>
                <a:lnTo>
                  <a:pt x="15460" y="428777"/>
                </a:lnTo>
                <a:lnTo>
                  <a:pt x="29124" y="435435"/>
                </a:lnTo>
                <a:lnTo>
                  <a:pt x="44313" y="436497"/>
                </a:lnTo>
                <a:lnTo>
                  <a:pt x="59287" y="431546"/>
                </a:lnTo>
                <a:lnTo>
                  <a:pt x="206099" y="346583"/>
                </a:lnTo>
                <a:lnTo>
                  <a:pt x="206099" y="516000"/>
                </a:lnTo>
                <a:lnTo>
                  <a:pt x="209218" y="531407"/>
                </a:lnTo>
                <a:lnTo>
                  <a:pt x="217719" y="544004"/>
                </a:lnTo>
                <a:lnTo>
                  <a:pt x="230316" y="552505"/>
                </a:lnTo>
                <a:lnTo>
                  <a:pt x="245723" y="555625"/>
                </a:lnTo>
                <a:lnTo>
                  <a:pt x="261203" y="552505"/>
                </a:lnTo>
                <a:lnTo>
                  <a:pt x="273837" y="544004"/>
                </a:lnTo>
                <a:lnTo>
                  <a:pt x="282352" y="531407"/>
                </a:lnTo>
                <a:lnTo>
                  <a:pt x="285474" y="516000"/>
                </a:lnTo>
                <a:lnTo>
                  <a:pt x="285474" y="346710"/>
                </a:lnTo>
                <a:lnTo>
                  <a:pt x="432159" y="431292"/>
                </a:lnTo>
                <a:lnTo>
                  <a:pt x="447061" y="436368"/>
                </a:lnTo>
                <a:lnTo>
                  <a:pt x="462226" y="435324"/>
                </a:lnTo>
                <a:lnTo>
                  <a:pt x="475914" y="428613"/>
                </a:lnTo>
                <a:lnTo>
                  <a:pt x="486388" y="416687"/>
                </a:lnTo>
                <a:lnTo>
                  <a:pt x="491392" y="401786"/>
                </a:lnTo>
                <a:lnTo>
                  <a:pt x="490325" y="386635"/>
                </a:lnTo>
                <a:lnTo>
                  <a:pt x="483637" y="372985"/>
                </a:lnTo>
                <a:lnTo>
                  <a:pt x="471783" y="362585"/>
                </a:lnTo>
                <a:lnTo>
                  <a:pt x="325098" y="277875"/>
                </a:lnTo>
                <a:lnTo>
                  <a:pt x="471783" y="193167"/>
                </a:lnTo>
                <a:lnTo>
                  <a:pt x="483637" y="182709"/>
                </a:lnTo>
                <a:lnTo>
                  <a:pt x="490325" y="169037"/>
                </a:lnTo>
                <a:lnTo>
                  <a:pt x="491392" y="153840"/>
                </a:lnTo>
                <a:lnTo>
                  <a:pt x="486388" y="138811"/>
                </a:lnTo>
                <a:lnTo>
                  <a:pt x="475932" y="127029"/>
                </a:lnTo>
                <a:lnTo>
                  <a:pt x="462274" y="120380"/>
                </a:lnTo>
                <a:lnTo>
                  <a:pt x="447115" y="119326"/>
                </a:lnTo>
                <a:lnTo>
                  <a:pt x="432159" y="124333"/>
                </a:lnTo>
                <a:lnTo>
                  <a:pt x="285474" y="209169"/>
                </a:lnTo>
                <a:lnTo>
                  <a:pt x="285474" y="39750"/>
                </a:lnTo>
                <a:lnTo>
                  <a:pt x="282352" y="24270"/>
                </a:lnTo>
                <a:lnTo>
                  <a:pt x="273837" y="11636"/>
                </a:lnTo>
                <a:lnTo>
                  <a:pt x="261203" y="3121"/>
                </a:lnTo>
                <a:lnTo>
                  <a:pt x="245723" y="0"/>
                </a:lnTo>
                <a:close/>
              </a:path>
            </a:pathLst>
          </a:custGeom>
          <a:solidFill>
            <a:srgbClr val="5DAC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7907" y="4727194"/>
            <a:ext cx="2120900" cy="671830"/>
          </a:xfrm>
          <a:custGeom>
            <a:avLst/>
            <a:gdLst/>
            <a:ahLst/>
            <a:cxnLst/>
            <a:rect l="l" t="t" r="r" b="b"/>
            <a:pathLst>
              <a:path w="2120900" h="671829">
                <a:moveTo>
                  <a:pt x="55625" y="0"/>
                </a:moveTo>
                <a:lnTo>
                  <a:pt x="14858" y="1650"/>
                </a:lnTo>
                <a:lnTo>
                  <a:pt x="0" y="11302"/>
                </a:lnTo>
                <a:lnTo>
                  <a:pt x="253" y="15747"/>
                </a:lnTo>
                <a:lnTo>
                  <a:pt x="380" y="20192"/>
                </a:lnTo>
                <a:lnTo>
                  <a:pt x="1777" y="26288"/>
                </a:lnTo>
                <a:lnTo>
                  <a:pt x="4317" y="34035"/>
                </a:lnTo>
                <a:lnTo>
                  <a:pt x="223646" y="642365"/>
                </a:lnTo>
                <a:lnTo>
                  <a:pt x="225043" y="647064"/>
                </a:lnTo>
                <a:lnTo>
                  <a:pt x="267334" y="663701"/>
                </a:lnTo>
                <a:lnTo>
                  <a:pt x="302640" y="664717"/>
                </a:lnTo>
                <a:lnTo>
                  <a:pt x="312400" y="664648"/>
                </a:lnTo>
                <a:lnTo>
                  <a:pt x="352170" y="661923"/>
                </a:lnTo>
                <a:lnTo>
                  <a:pt x="376935" y="642365"/>
                </a:lnTo>
                <a:lnTo>
                  <a:pt x="400242" y="570102"/>
                </a:lnTo>
                <a:lnTo>
                  <a:pt x="303275" y="570102"/>
                </a:lnTo>
                <a:lnTo>
                  <a:pt x="116585" y="18287"/>
                </a:lnTo>
                <a:lnTo>
                  <a:pt x="115696" y="14604"/>
                </a:lnTo>
                <a:lnTo>
                  <a:pt x="114553" y="11556"/>
                </a:lnTo>
                <a:lnTo>
                  <a:pt x="113029" y="9143"/>
                </a:lnTo>
                <a:lnTo>
                  <a:pt x="111632" y="6730"/>
                </a:lnTo>
                <a:lnTo>
                  <a:pt x="108838" y="4952"/>
                </a:lnTo>
                <a:lnTo>
                  <a:pt x="65083" y="47"/>
                </a:lnTo>
                <a:lnTo>
                  <a:pt x="55625" y="0"/>
                </a:lnTo>
                <a:close/>
              </a:path>
              <a:path w="2120900" h="671829">
                <a:moveTo>
                  <a:pt x="647500" y="145033"/>
                </a:moveTo>
                <a:lnTo>
                  <a:pt x="538606" y="145033"/>
                </a:lnTo>
                <a:lnTo>
                  <a:pt x="712342" y="642365"/>
                </a:lnTo>
                <a:lnTo>
                  <a:pt x="746505" y="663066"/>
                </a:lnTo>
                <a:lnTo>
                  <a:pt x="789304" y="664717"/>
                </a:lnTo>
                <a:lnTo>
                  <a:pt x="798544" y="664648"/>
                </a:lnTo>
                <a:lnTo>
                  <a:pt x="837945" y="661923"/>
                </a:lnTo>
                <a:lnTo>
                  <a:pt x="865631" y="642365"/>
                </a:lnTo>
                <a:lnTo>
                  <a:pt x="891783" y="570102"/>
                </a:lnTo>
                <a:lnTo>
                  <a:pt x="794512" y="570102"/>
                </a:lnTo>
                <a:lnTo>
                  <a:pt x="647500" y="145033"/>
                </a:lnTo>
                <a:close/>
              </a:path>
              <a:path w="2120900" h="671829">
                <a:moveTo>
                  <a:pt x="544321" y="0"/>
                </a:moveTo>
                <a:lnTo>
                  <a:pt x="505332" y="1650"/>
                </a:lnTo>
                <a:lnTo>
                  <a:pt x="303910" y="570102"/>
                </a:lnTo>
                <a:lnTo>
                  <a:pt x="400242" y="570102"/>
                </a:lnTo>
                <a:lnTo>
                  <a:pt x="537337" y="145033"/>
                </a:lnTo>
                <a:lnTo>
                  <a:pt x="647500" y="145033"/>
                </a:lnTo>
                <a:lnTo>
                  <a:pt x="602741" y="15620"/>
                </a:lnTo>
                <a:lnTo>
                  <a:pt x="567181" y="589"/>
                </a:lnTo>
                <a:lnTo>
                  <a:pt x="552894" y="69"/>
                </a:lnTo>
                <a:lnTo>
                  <a:pt x="544321" y="0"/>
                </a:lnTo>
                <a:close/>
              </a:path>
              <a:path w="2120900" h="671829">
                <a:moveTo>
                  <a:pt x="1037589" y="0"/>
                </a:moveTo>
                <a:lnTo>
                  <a:pt x="994537" y="2666"/>
                </a:lnTo>
                <a:lnTo>
                  <a:pt x="795781" y="570102"/>
                </a:lnTo>
                <a:lnTo>
                  <a:pt x="891783" y="570102"/>
                </a:lnTo>
                <a:lnTo>
                  <a:pt x="1085595" y="34543"/>
                </a:lnTo>
                <a:lnTo>
                  <a:pt x="1087754" y="26796"/>
                </a:lnTo>
                <a:lnTo>
                  <a:pt x="1089025" y="20700"/>
                </a:lnTo>
                <a:lnTo>
                  <a:pt x="1089152" y="16255"/>
                </a:lnTo>
                <a:lnTo>
                  <a:pt x="1089369" y="12445"/>
                </a:lnTo>
                <a:lnTo>
                  <a:pt x="1046710" y="73"/>
                </a:lnTo>
                <a:lnTo>
                  <a:pt x="1037589" y="0"/>
                </a:lnTo>
                <a:close/>
              </a:path>
              <a:path w="2120900" h="671829">
                <a:moveTo>
                  <a:pt x="1413002" y="167893"/>
                </a:moveTo>
                <a:lnTo>
                  <a:pt x="1352597" y="172338"/>
                </a:lnTo>
                <a:lnTo>
                  <a:pt x="1298193" y="185546"/>
                </a:lnTo>
                <a:lnTo>
                  <a:pt x="1250680" y="206882"/>
                </a:lnTo>
                <a:lnTo>
                  <a:pt x="1210620" y="235910"/>
                </a:lnTo>
                <a:lnTo>
                  <a:pt x="1178702" y="272319"/>
                </a:lnTo>
                <a:lnTo>
                  <a:pt x="1155191" y="315848"/>
                </a:lnTo>
                <a:lnTo>
                  <a:pt x="1140793" y="365871"/>
                </a:lnTo>
                <a:lnTo>
                  <a:pt x="1136014" y="421893"/>
                </a:lnTo>
                <a:lnTo>
                  <a:pt x="1137161" y="451992"/>
                </a:lnTo>
                <a:lnTo>
                  <a:pt x="1146409" y="506475"/>
                </a:lnTo>
                <a:lnTo>
                  <a:pt x="1164990" y="553293"/>
                </a:lnTo>
                <a:lnTo>
                  <a:pt x="1192526" y="592206"/>
                </a:lnTo>
                <a:lnTo>
                  <a:pt x="1229032" y="623284"/>
                </a:lnTo>
                <a:lnTo>
                  <a:pt x="1274129" y="646715"/>
                </a:lnTo>
                <a:lnTo>
                  <a:pt x="1327707" y="662481"/>
                </a:lnTo>
                <a:lnTo>
                  <a:pt x="1390052" y="670343"/>
                </a:lnTo>
                <a:lnTo>
                  <a:pt x="1424558" y="671321"/>
                </a:lnTo>
                <a:lnTo>
                  <a:pt x="1444805" y="671014"/>
                </a:lnTo>
                <a:lnTo>
                  <a:pt x="1483441" y="668589"/>
                </a:lnTo>
                <a:lnTo>
                  <a:pt x="1535922" y="661368"/>
                </a:lnTo>
                <a:lnTo>
                  <a:pt x="1578824" y="652504"/>
                </a:lnTo>
                <a:lnTo>
                  <a:pt x="1622043" y="638809"/>
                </a:lnTo>
                <a:lnTo>
                  <a:pt x="1637156" y="628014"/>
                </a:lnTo>
                <a:lnTo>
                  <a:pt x="1638680" y="625982"/>
                </a:lnTo>
                <a:lnTo>
                  <a:pt x="1642617" y="605535"/>
                </a:lnTo>
                <a:lnTo>
                  <a:pt x="1642617" y="603122"/>
                </a:lnTo>
                <a:lnTo>
                  <a:pt x="1434464" y="603122"/>
                </a:lnTo>
                <a:lnTo>
                  <a:pt x="1409368" y="602386"/>
                </a:lnTo>
                <a:lnTo>
                  <a:pt x="1365224" y="596532"/>
                </a:lnTo>
                <a:lnTo>
                  <a:pt x="1313433" y="577135"/>
                </a:lnTo>
                <a:lnTo>
                  <a:pt x="1277074" y="546357"/>
                </a:lnTo>
                <a:lnTo>
                  <a:pt x="1255267" y="505459"/>
                </a:lnTo>
                <a:lnTo>
                  <a:pt x="1246231" y="455328"/>
                </a:lnTo>
                <a:lnTo>
                  <a:pt x="1245615" y="436752"/>
                </a:lnTo>
                <a:lnTo>
                  <a:pt x="1625727" y="436752"/>
                </a:lnTo>
                <a:lnTo>
                  <a:pt x="1633587" y="436227"/>
                </a:lnTo>
                <a:lnTo>
                  <a:pt x="1666216" y="409241"/>
                </a:lnTo>
                <a:lnTo>
                  <a:pt x="1667002" y="400050"/>
                </a:lnTo>
                <a:lnTo>
                  <a:pt x="1667002" y="384809"/>
                </a:lnTo>
                <a:lnTo>
                  <a:pt x="1666605" y="375157"/>
                </a:lnTo>
                <a:lnTo>
                  <a:pt x="1245615" y="375157"/>
                </a:lnTo>
                <a:lnTo>
                  <a:pt x="1246880" y="361299"/>
                </a:lnTo>
                <a:lnTo>
                  <a:pt x="1257934" y="321436"/>
                </a:lnTo>
                <a:lnTo>
                  <a:pt x="1279473" y="286450"/>
                </a:lnTo>
                <a:lnTo>
                  <a:pt x="1311322" y="258952"/>
                </a:lnTo>
                <a:lnTo>
                  <a:pt x="1354034" y="240196"/>
                </a:lnTo>
                <a:lnTo>
                  <a:pt x="1407540" y="233552"/>
                </a:lnTo>
                <a:lnTo>
                  <a:pt x="1608987" y="233552"/>
                </a:lnTo>
                <a:lnTo>
                  <a:pt x="1607312" y="231775"/>
                </a:lnTo>
                <a:lnTo>
                  <a:pt x="1572307" y="205581"/>
                </a:lnTo>
                <a:lnTo>
                  <a:pt x="1528826" y="185292"/>
                </a:lnTo>
                <a:lnTo>
                  <a:pt x="1475962" y="172259"/>
                </a:lnTo>
                <a:lnTo>
                  <a:pt x="1445744" y="168987"/>
                </a:lnTo>
                <a:lnTo>
                  <a:pt x="1413002" y="167893"/>
                </a:lnTo>
                <a:close/>
              </a:path>
              <a:path w="2120900" h="671829">
                <a:moveTo>
                  <a:pt x="1628266" y="568578"/>
                </a:moveTo>
                <a:lnTo>
                  <a:pt x="1620012" y="568578"/>
                </a:lnTo>
                <a:lnTo>
                  <a:pt x="1612391" y="570356"/>
                </a:lnTo>
                <a:lnTo>
                  <a:pt x="1602358" y="573913"/>
                </a:lnTo>
                <a:lnTo>
                  <a:pt x="1594234" y="576653"/>
                </a:lnTo>
                <a:lnTo>
                  <a:pt x="1551358" y="589091"/>
                </a:lnTo>
                <a:lnTo>
                  <a:pt x="1507870" y="597788"/>
                </a:lnTo>
                <a:lnTo>
                  <a:pt x="1454489" y="602789"/>
                </a:lnTo>
                <a:lnTo>
                  <a:pt x="1434464" y="603122"/>
                </a:lnTo>
                <a:lnTo>
                  <a:pt x="1642617" y="603122"/>
                </a:lnTo>
                <a:lnTo>
                  <a:pt x="1642617" y="594994"/>
                </a:lnTo>
                <a:lnTo>
                  <a:pt x="1642237" y="589788"/>
                </a:lnTo>
                <a:lnTo>
                  <a:pt x="1633219" y="570356"/>
                </a:lnTo>
                <a:lnTo>
                  <a:pt x="1630933" y="569086"/>
                </a:lnTo>
                <a:lnTo>
                  <a:pt x="1628266" y="568578"/>
                </a:lnTo>
                <a:close/>
              </a:path>
              <a:path w="2120900" h="671829">
                <a:moveTo>
                  <a:pt x="1608987" y="233552"/>
                </a:moveTo>
                <a:lnTo>
                  <a:pt x="1407540" y="233552"/>
                </a:lnTo>
                <a:lnTo>
                  <a:pt x="1443640" y="235910"/>
                </a:lnTo>
                <a:lnTo>
                  <a:pt x="1474977" y="242982"/>
                </a:lnTo>
                <a:lnTo>
                  <a:pt x="1523364" y="271271"/>
                </a:lnTo>
                <a:lnTo>
                  <a:pt x="1552209" y="316071"/>
                </a:lnTo>
                <a:lnTo>
                  <a:pt x="1560576" y="375157"/>
                </a:lnTo>
                <a:lnTo>
                  <a:pt x="1666605" y="375157"/>
                </a:lnTo>
                <a:lnTo>
                  <a:pt x="1658858" y="320605"/>
                </a:lnTo>
                <a:lnTo>
                  <a:pt x="1644334" y="281406"/>
                </a:lnTo>
                <a:lnTo>
                  <a:pt x="1621716" y="247064"/>
                </a:lnTo>
                <a:lnTo>
                  <a:pt x="1608987" y="233552"/>
                </a:lnTo>
                <a:close/>
              </a:path>
              <a:path w="2120900" h="671829">
                <a:moveTo>
                  <a:pt x="1951481" y="247395"/>
                </a:moveTo>
                <a:lnTo>
                  <a:pt x="1845690" y="247395"/>
                </a:lnTo>
                <a:lnTo>
                  <a:pt x="1845690" y="515111"/>
                </a:lnTo>
                <a:lnTo>
                  <a:pt x="1850888" y="568761"/>
                </a:lnTo>
                <a:lnTo>
                  <a:pt x="1867074" y="610742"/>
                </a:lnTo>
                <a:lnTo>
                  <a:pt x="1895736" y="641387"/>
                </a:lnTo>
                <a:lnTo>
                  <a:pt x="1937384" y="660907"/>
                </a:lnTo>
                <a:lnTo>
                  <a:pt x="1992677" y="669712"/>
                </a:lnTo>
                <a:lnTo>
                  <a:pt x="2014346" y="670305"/>
                </a:lnTo>
                <a:lnTo>
                  <a:pt x="2021701" y="670210"/>
                </a:lnTo>
                <a:lnTo>
                  <a:pt x="2065063" y="666067"/>
                </a:lnTo>
                <a:lnTo>
                  <a:pt x="2107056" y="654176"/>
                </a:lnTo>
                <a:lnTo>
                  <a:pt x="2120772" y="625220"/>
                </a:lnTo>
                <a:lnTo>
                  <a:pt x="2120772" y="609218"/>
                </a:lnTo>
                <a:lnTo>
                  <a:pt x="2120391" y="604138"/>
                </a:lnTo>
                <a:lnTo>
                  <a:pt x="2119169" y="598551"/>
                </a:lnTo>
                <a:lnTo>
                  <a:pt x="2032253" y="598551"/>
                </a:lnTo>
                <a:lnTo>
                  <a:pt x="2011229" y="597048"/>
                </a:lnTo>
                <a:lnTo>
                  <a:pt x="1969134" y="574420"/>
                </a:lnTo>
                <a:lnTo>
                  <a:pt x="1952579" y="525111"/>
                </a:lnTo>
                <a:lnTo>
                  <a:pt x="1951481" y="502919"/>
                </a:lnTo>
                <a:lnTo>
                  <a:pt x="1951481" y="247395"/>
                </a:lnTo>
                <a:close/>
              </a:path>
              <a:path w="2120900" h="671829">
                <a:moveTo>
                  <a:pt x="2108200" y="584326"/>
                </a:moveTo>
                <a:lnTo>
                  <a:pt x="2102612" y="584326"/>
                </a:lnTo>
                <a:lnTo>
                  <a:pt x="2098802" y="585088"/>
                </a:lnTo>
                <a:lnTo>
                  <a:pt x="2090165" y="588136"/>
                </a:lnTo>
                <a:lnTo>
                  <a:pt x="2085085" y="589788"/>
                </a:lnTo>
                <a:lnTo>
                  <a:pt x="2046255" y="597979"/>
                </a:lnTo>
                <a:lnTo>
                  <a:pt x="2032253" y="598551"/>
                </a:lnTo>
                <a:lnTo>
                  <a:pt x="2119169" y="598551"/>
                </a:lnTo>
                <a:lnTo>
                  <a:pt x="2118614" y="596010"/>
                </a:lnTo>
                <a:lnTo>
                  <a:pt x="2117725" y="592835"/>
                </a:lnTo>
                <a:lnTo>
                  <a:pt x="2116581" y="590422"/>
                </a:lnTo>
                <a:lnTo>
                  <a:pt x="2115566" y="588009"/>
                </a:lnTo>
                <a:lnTo>
                  <a:pt x="2114041" y="586485"/>
                </a:lnTo>
                <a:lnTo>
                  <a:pt x="2110231" y="584707"/>
                </a:lnTo>
                <a:lnTo>
                  <a:pt x="2108200" y="584326"/>
                </a:lnTo>
                <a:close/>
              </a:path>
              <a:path w="2120900" h="671829">
                <a:moveTo>
                  <a:pt x="2102992" y="177672"/>
                </a:moveTo>
                <a:lnTo>
                  <a:pt x="1761997" y="177672"/>
                </a:lnTo>
                <a:lnTo>
                  <a:pt x="1758950" y="178180"/>
                </a:lnTo>
                <a:lnTo>
                  <a:pt x="1756155" y="179450"/>
                </a:lnTo>
                <a:lnTo>
                  <a:pt x="1753362" y="180593"/>
                </a:lnTo>
                <a:lnTo>
                  <a:pt x="1743709" y="206247"/>
                </a:lnTo>
                <a:lnTo>
                  <a:pt x="1743709" y="212725"/>
                </a:lnTo>
                <a:lnTo>
                  <a:pt x="1758441" y="247395"/>
                </a:lnTo>
                <a:lnTo>
                  <a:pt x="2106041" y="247395"/>
                </a:lnTo>
                <a:lnTo>
                  <a:pt x="2120772" y="212725"/>
                </a:lnTo>
                <a:lnTo>
                  <a:pt x="2120772" y="206247"/>
                </a:lnTo>
                <a:lnTo>
                  <a:pt x="2120391" y="200913"/>
                </a:lnTo>
                <a:lnTo>
                  <a:pt x="2118614" y="192023"/>
                </a:lnTo>
                <a:lnTo>
                  <a:pt x="2117216" y="188340"/>
                </a:lnTo>
                <a:lnTo>
                  <a:pt x="2115312" y="185546"/>
                </a:lnTo>
                <a:lnTo>
                  <a:pt x="2113406" y="182625"/>
                </a:lnTo>
                <a:lnTo>
                  <a:pt x="2111120" y="180593"/>
                </a:lnTo>
                <a:lnTo>
                  <a:pt x="2108580" y="179450"/>
                </a:lnTo>
                <a:lnTo>
                  <a:pt x="2106041" y="178180"/>
                </a:lnTo>
                <a:lnTo>
                  <a:pt x="2102992" y="177672"/>
                </a:lnTo>
                <a:close/>
              </a:path>
              <a:path w="2120900" h="671829">
                <a:moveTo>
                  <a:pt x="1898268" y="52450"/>
                </a:moveTo>
                <a:lnTo>
                  <a:pt x="1852167" y="58292"/>
                </a:lnTo>
                <a:lnTo>
                  <a:pt x="1845690" y="66293"/>
                </a:lnTo>
                <a:lnTo>
                  <a:pt x="1845690" y="177672"/>
                </a:lnTo>
                <a:lnTo>
                  <a:pt x="1951481" y="177672"/>
                </a:lnTo>
                <a:lnTo>
                  <a:pt x="1951481" y="66293"/>
                </a:lnTo>
                <a:lnTo>
                  <a:pt x="1912842" y="52673"/>
                </a:lnTo>
                <a:lnTo>
                  <a:pt x="1905912" y="52502"/>
                </a:lnTo>
                <a:lnTo>
                  <a:pt x="1898268" y="52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97371" y="4679822"/>
            <a:ext cx="4565904" cy="718692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11461115" y="4676266"/>
            <a:ext cx="3138170" cy="897890"/>
          </a:xfrm>
          <a:custGeom>
            <a:avLst/>
            <a:gdLst/>
            <a:ahLst/>
            <a:cxnLst/>
            <a:rect l="l" t="t" r="r" b="b"/>
            <a:pathLst>
              <a:path w="3138169" h="897889">
                <a:moveTo>
                  <a:pt x="100583" y="53975"/>
                </a:moveTo>
                <a:lnTo>
                  <a:pt x="46227" y="53975"/>
                </a:lnTo>
                <a:lnTo>
                  <a:pt x="37820" y="54520"/>
                </a:lnTo>
                <a:lnTo>
                  <a:pt x="3619" y="74183"/>
                </a:lnTo>
                <a:lnTo>
                  <a:pt x="0" y="91567"/>
                </a:lnTo>
                <a:lnTo>
                  <a:pt x="0" y="701675"/>
                </a:lnTo>
                <a:lnTo>
                  <a:pt x="39973" y="715343"/>
                </a:lnTo>
                <a:lnTo>
                  <a:pt x="54736" y="715645"/>
                </a:lnTo>
                <a:lnTo>
                  <a:pt x="62495" y="715571"/>
                </a:lnTo>
                <a:lnTo>
                  <a:pt x="102742" y="710184"/>
                </a:lnTo>
                <a:lnTo>
                  <a:pt x="110235" y="701675"/>
                </a:lnTo>
                <a:lnTo>
                  <a:pt x="110127" y="273812"/>
                </a:lnTo>
                <a:lnTo>
                  <a:pt x="109600" y="226060"/>
                </a:lnTo>
                <a:lnTo>
                  <a:pt x="108315" y="169588"/>
                </a:lnTo>
                <a:lnTo>
                  <a:pt x="107695" y="151130"/>
                </a:lnTo>
                <a:lnTo>
                  <a:pt x="225240" y="151130"/>
                </a:lnTo>
                <a:lnTo>
                  <a:pt x="195833" y="107442"/>
                </a:lnTo>
                <a:lnTo>
                  <a:pt x="170830" y="76273"/>
                </a:lnTo>
                <a:lnTo>
                  <a:pt x="132714" y="56515"/>
                </a:lnTo>
                <a:lnTo>
                  <a:pt x="109801" y="54139"/>
                </a:lnTo>
                <a:lnTo>
                  <a:pt x="100583" y="53975"/>
                </a:lnTo>
                <a:close/>
              </a:path>
              <a:path w="3138169" h="897889">
                <a:moveTo>
                  <a:pt x="225240" y="151130"/>
                </a:moveTo>
                <a:lnTo>
                  <a:pt x="108965" y="151130"/>
                </a:lnTo>
                <a:lnTo>
                  <a:pt x="117822" y="166276"/>
                </a:lnTo>
                <a:lnTo>
                  <a:pt x="146557" y="212979"/>
                </a:lnTo>
                <a:lnTo>
                  <a:pt x="176633" y="259145"/>
                </a:lnTo>
                <a:lnTo>
                  <a:pt x="439674" y="648462"/>
                </a:lnTo>
                <a:lnTo>
                  <a:pt x="464311" y="681101"/>
                </a:lnTo>
                <a:lnTo>
                  <a:pt x="499475" y="707390"/>
                </a:lnTo>
                <a:lnTo>
                  <a:pt x="542289" y="714121"/>
                </a:lnTo>
                <a:lnTo>
                  <a:pt x="584453" y="714121"/>
                </a:lnTo>
                <a:lnTo>
                  <a:pt x="620013" y="698500"/>
                </a:lnTo>
                <a:lnTo>
                  <a:pt x="622807" y="693801"/>
                </a:lnTo>
                <a:lnTo>
                  <a:pt x="625728" y="688975"/>
                </a:lnTo>
                <a:lnTo>
                  <a:pt x="627126" y="683260"/>
                </a:lnTo>
                <a:lnTo>
                  <a:pt x="627126" y="593471"/>
                </a:lnTo>
                <a:lnTo>
                  <a:pt x="518159" y="593471"/>
                </a:lnTo>
                <a:lnTo>
                  <a:pt x="510706" y="581564"/>
                </a:lnTo>
                <a:lnTo>
                  <a:pt x="503205" y="569658"/>
                </a:lnTo>
                <a:lnTo>
                  <a:pt x="488060" y="545846"/>
                </a:lnTo>
                <a:lnTo>
                  <a:pt x="480439" y="533987"/>
                </a:lnTo>
                <a:lnTo>
                  <a:pt x="472805" y="522033"/>
                </a:lnTo>
                <a:lnTo>
                  <a:pt x="449591" y="485526"/>
                </a:lnTo>
                <a:lnTo>
                  <a:pt x="425195" y="448183"/>
                </a:lnTo>
                <a:lnTo>
                  <a:pt x="399353" y="409660"/>
                </a:lnTo>
                <a:lnTo>
                  <a:pt x="390398" y="396494"/>
                </a:lnTo>
                <a:lnTo>
                  <a:pt x="225240" y="151130"/>
                </a:lnTo>
                <a:close/>
              </a:path>
              <a:path w="3138169" h="897889">
                <a:moveTo>
                  <a:pt x="573024" y="52450"/>
                </a:moveTo>
                <a:lnTo>
                  <a:pt x="533018" y="55245"/>
                </a:lnTo>
                <a:lnTo>
                  <a:pt x="516889" y="66294"/>
                </a:lnTo>
                <a:lnTo>
                  <a:pt x="516951" y="460710"/>
                </a:lnTo>
                <a:lnTo>
                  <a:pt x="517143" y="509778"/>
                </a:lnTo>
                <a:lnTo>
                  <a:pt x="517731" y="552434"/>
                </a:lnTo>
                <a:lnTo>
                  <a:pt x="518794" y="593471"/>
                </a:lnTo>
                <a:lnTo>
                  <a:pt x="627126" y="593471"/>
                </a:lnTo>
                <a:lnTo>
                  <a:pt x="627126" y="66294"/>
                </a:lnTo>
                <a:lnTo>
                  <a:pt x="626236" y="64135"/>
                </a:lnTo>
                <a:lnTo>
                  <a:pt x="586914" y="52720"/>
                </a:lnTo>
                <a:lnTo>
                  <a:pt x="573024" y="52450"/>
                </a:lnTo>
                <a:close/>
              </a:path>
              <a:path w="3138169" h="897889">
                <a:moveTo>
                  <a:pt x="1089025" y="218821"/>
                </a:moveTo>
                <a:lnTo>
                  <a:pt x="1019952" y="223567"/>
                </a:lnTo>
                <a:lnTo>
                  <a:pt x="960119" y="237744"/>
                </a:lnTo>
                <a:lnTo>
                  <a:pt x="909573" y="260413"/>
                </a:lnTo>
                <a:lnTo>
                  <a:pt x="868171" y="290703"/>
                </a:lnTo>
                <a:lnTo>
                  <a:pt x="835882" y="328041"/>
                </a:lnTo>
                <a:lnTo>
                  <a:pt x="812926" y="371856"/>
                </a:lnTo>
                <a:lnTo>
                  <a:pt x="799210" y="421116"/>
                </a:lnTo>
                <a:lnTo>
                  <a:pt x="794638" y="474853"/>
                </a:lnTo>
                <a:lnTo>
                  <a:pt x="795732" y="503122"/>
                </a:lnTo>
                <a:lnTo>
                  <a:pt x="804443" y="555041"/>
                </a:lnTo>
                <a:lnTo>
                  <a:pt x="821824" y="600761"/>
                </a:lnTo>
                <a:lnTo>
                  <a:pt x="848113" y="639710"/>
                </a:lnTo>
                <a:lnTo>
                  <a:pt x="883352" y="671659"/>
                </a:lnTo>
                <a:lnTo>
                  <a:pt x="927445" y="696130"/>
                </a:lnTo>
                <a:lnTo>
                  <a:pt x="980374" y="712819"/>
                </a:lnTo>
                <a:lnTo>
                  <a:pt x="1042425" y="721201"/>
                </a:lnTo>
                <a:lnTo>
                  <a:pt x="1076832" y="722249"/>
                </a:lnTo>
                <a:lnTo>
                  <a:pt x="1112311" y="721058"/>
                </a:lnTo>
                <a:lnTo>
                  <a:pt x="1176649" y="711533"/>
                </a:lnTo>
                <a:lnTo>
                  <a:pt x="1232054" y="692723"/>
                </a:lnTo>
                <a:lnTo>
                  <a:pt x="1278243" y="666105"/>
                </a:lnTo>
                <a:lnTo>
                  <a:pt x="1295962" y="651510"/>
                </a:lnTo>
                <a:lnTo>
                  <a:pt x="1082293" y="651510"/>
                </a:lnTo>
                <a:lnTo>
                  <a:pt x="1057814" y="650605"/>
                </a:lnTo>
                <a:lnTo>
                  <a:pt x="1015142" y="643366"/>
                </a:lnTo>
                <a:lnTo>
                  <a:pt x="966104" y="619982"/>
                </a:lnTo>
                <a:lnTo>
                  <a:pt x="932757" y="584956"/>
                </a:lnTo>
                <a:lnTo>
                  <a:pt x="913129" y="540004"/>
                </a:lnTo>
                <a:lnTo>
                  <a:pt x="904914" y="487836"/>
                </a:lnTo>
                <a:lnTo>
                  <a:pt x="904426" y="471297"/>
                </a:lnTo>
                <a:lnTo>
                  <a:pt x="904490" y="465709"/>
                </a:lnTo>
                <a:lnTo>
                  <a:pt x="910367" y="413954"/>
                </a:lnTo>
                <a:lnTo>
                  <a:pt x="928544" y="366125"/>
                </a:lnTo>
                <a:lnTo>
                  <a:pt x="959461" y="328318"/>
                </a:lnTo>
                <a:lnTo>
                  <a:pt x="1003680" y="302387"/>
                </a:lnTo>
                <a:lnTo>
                  <a:pt x="1040987" y="292385"/>
                </a:lnTo>
                <a:lnTo>
                  <a:pt x="1084960" y="289052"/>
                </a:lnTo>
                <a:lnTo>
                  <a:pt x="1305830" y="289052"/>
                </a:lnTo>
                <a:lnTo>
                  <a:pt x="1301368" y="284480"/>
                </a:lnTo>
                <a:lnTo>
                  <a:pt x="1261681" y="256286"/>
                </a:lnTo>
                <a:lnTo>
                  <a:pt x="1213230" y="235712"/>
                </a:lnTo>
                <a:lnTo>
                  <a:pt x="1155700" y="223075"/>
                </a:lnTo>
                <a:lnTo>
                  <a:pt x="1123505" y="219888"/>
                </a:lnTo>
                <a:lnTo>
                  <a:pt x="1089025" y="218821"/>
                </a:lnTo>
                <a:close/>
              </a:path>
              <a:path w="3138169" h="897889">
                <a:moveTo>
                  <a:pt x="1305830" y="289052"/>
                </a:moveTo>
                <a:lnTo>
                  <a:pt x="1084960" y="289052"/>
                </a:lnTo>
                <a:lnTo>
                  <a:pt x="1109440" y="289976"/>
                </a:lnTo>
                <a:lnTo>
                  <a:pt x="1131824" y="292735"/>
                </a:lnTo>
                <a:lnTo>
                  <a:pt x="1170304" y="303657"/>
                </a:lnTo>
                <a:lnTo>
                  <a:pt x="1213756" y="331214"/>
                </a:lnTo>
                <a:lnTo>
                  <a:pt x="1241933" y="370046"/>
                </a:lnTo>
                <a:lnTo>
                  <a:pt x="1257323" y="417879"/>
                </a:lnTo>
                <a:lnTo>
                  <a:pt x="1262085" y="465709"/>
                </a:lnTo>
                <a:lnTo>
                  <a:pt x="1262135" y="474853"/>
                </a:lnTo>
                <a:lnTo>
                  <a:pt x="1261608" y="490775"/>
                </a:lnTo>
                <a:lnTo>
                  <a:pt x="1251838" y="544068"/>
                </a:lnTo>
                <a:lnTo>
                  <a:pt x="1229764" y="588591"/>
                </a:lnTo>
                <a:lnTo>
                  <a:pt x="1194419" y="622363"/>
                </a:lnTo>
                <a:lnTo>
                  <a:pt x="1145284" y="644062"/>
                </a:lnTo>
                <a:lnTo>
                  <a:pt x="1104846" y="650678"/>
                </a:lnTo>
                <a:lnTo>
                  <a:pt x="1082293" y="651510"/>
                </a:lnTo>
                <a:lnTo>
                  <a:pt x="1295962" y="651510"/>
                </a:lnTo>
                <a:lnTo>
                  <a:pt x="1330134" y="612648"/>
                </a:lnTo>
                <a:lnTo>
                  <a:pt x="1353311" y="568833"/>
                </a:lnTo>
                <a:lnTo>
                  <a:pt x="1367250" y="519509"/>
                </a:lnTo>
                <a:lnTo>
                  <a:pt x="1371853" y="465709"/>
                </a:lnTo>
                <a:lnTo>
                  <a:pt x="1370756" y="437681"/>
                </a:lnTo>
                <a:lnTo>
                  <a:pt x="1361942" y="386056"/>
                </a:lnTo>
                <a:lnTo>
                  <a:pt x="1344320" y="340379"/>
                </a:lnTo>
                <a:lnTo>
                  <a:pt x="1317892" y="301414"/>
                </a:lnTo>
                <a:lnTo>
                  <a:pt x="1305830" y="289052"/>
                </a:lnTo>
                <a:close/>
              </a:path>
              <a:path w="3138169" h="897889">
                <a:moveTo>
                  <a:pt x="1657857" y="298323"/>
                </a:moveTo>
                <a:lnTo>
                  <a:pt x="1552067" y="298323"/>
                </a:lnTo>
                <a:lnTo>
                  <a:pt x="1552067" y="566038"/>
                </a:lnTo>
                <a:lnTo>
                  <a:pt x="1557264" y="619688"/>
                </a:lnTo>
                <a:lnTo>
                  <a:pt x="1573450" y="661670"/>
                </a:lnTo>
                <a:lnTo>
                  <a:pt x="1602112" y="692314"/>
                </a:lnTo>
                <a:lnTo>
                  <a:pt x="1643761" y="711835"/>
                </a:lnTo>
                <a:lnTo>
                  <a:pt x="1699053" y="720639"/>
                </a:lnTo>
                <a:lnTo>
                  <a:pt x="1720723" y="721233"/>
                </a:lnTo>
                <a:lnTo>
                  <a:pt x="1728077" y="721137"/>
                </a:lnTo>
                <a:lnTo>
                  <a:pt x="1771439" y="716994"/>
                </a:lnTo>
                <a:lnTo>
                  <a:pt x="1813432" y="705104"/>
                </a:lnTo>
                <a:lnTo>
                  <a:pt x="1827148" y="676148"/>
                </a:lnTo>
                <a:lnTo>
                  <a:pt x="1827148" y="660146"/>
                </a:lnTo>
                <a:lnTo>
                  <a:pt x="1826767" y="655066"/>
                </a:lnTo>
                <a:lnTo>
                  <a:pt x="1825545" y="649478"/>
                </a:lnTo>
                <a:lnTo>
                  <a:pt x="1738629" y="649478"/>
                </a:lnTo>
                <a:lnTo>
                  <a:pt x="1717605" y="647975"/>
                </a:lnTo>
                <a:lnTo>
                  <a:pt x="1675511" y="625348"/>
                </a:lnTo>
                <a:lnTo>
                  <a:pt x="1658955" y="576038"/>
                </a:lnTo>
                <a:lnTo>
                  <a:pt x="1657857" y="553847"/>
                </a:lnTo>
                <a:lnTo>
                  <a:pt x="1657857" y="298323"/>
                </a:lnTo>
                <a:close/>
              </a:path>
              <a:path w="3138169" h="897889">
                <a:moveTo>
                  <a:pt x="2029205" y="228600"/>
                </a:moveTo>
                <a:lnTo>
                  <a:pt x="1468374" y="228600"/>
                </a:lnTo>
                <a:lnTo>
                  <a:pt x="1465326" y="229108"/>
                </a:lnTo>
                <a:lnTo>
                  <a:pt x="1462531" y="230378"/>
                </a:lnTo>
                <a:lnTo>
                  <a:pt x="1459737" y="231521"/>
                </a:lnTo>
                <a:lnTo>
                  <a:pt x="1450085" y="257175"/>
                </a:lnTo>
                <a:lnTo>
                  <a:pt x="1450085" y="263652"/>
                </a:lnTo>
                <a:lnTo>
                  <a:pt x="1464817" y="298323"/>
                </a:lnTo>
                <a:lnTo>
                  <a:pt x="1956053" y="298323"/>
                </a:lnTo>
                <a:lnTo>
                  <a:pt x="1956053" y="702563"/>
                </a:lnTo>
                <a:lnTo>
                  <a:pt x="1995328" y="715375"/>
                </a:lnTo>
                <a:lnTo>
                  <a:pt x="2009902" y="715645"/>
                </a:lnTo>
                <a:lnTo>
                  <a:pt x="2019807" y="715645"/>
                </a:lnTo>
                <a:lnTo>
                  <a:pt x="2058288" y="708660"/>
                </a:lnTo>
                <a:lnTo>
                  <a:pt x="2059940" y="706755"/>
                </a:lnTo>
                <a:lnTo>
                  <a:pt x="2061717" y="704850"/>
                </a:lnTo>
                <a:lnTo>
                  <a:pt x="2062479" y="702563"/>
                </a:lnTo>
                <a:lnTo>
                  <a:pt x="2062479" y="246761"/>
                </a:lnTo>
                <a:lnTo>
                  <a:pt x="2038064" y="229028"/>
                </a:lnTo>
                <a:lnTo>
                  <a:pt x="2029205" y="228600"/>
                </a:lnTo>
                <a:close/>
              </a:path>
              <a:path w="3138169" h="897889">
                <a:moveTo>
                  <a:pt x="1814575" y="635254"/>
                </a:moveTo>
                <a:lnTo>
                  <a:pt x="1808988" y="635254"/>
                </a:lnTo>
                <a:lnTo>
                  <a:pt x="1805177" y="636016"/>
                </a:lnTo>
                <a:lnTo>
                  <a:pt x="1796542" y="639063"/>
                </a:lnTo>
                <a:lnTo>
                  <a:pt x="1791461" y="640715"/>
                </a:lnTo>
                <a:lnTo>
                  <a:pt x="1752631" y="648906"/>
                </a:lnTo>
                <a:lnTo>
                  <a:pt x="1738629" y="649478"/>
                </a:lnTo>
                <a:lnTo>
                  <a:pt x="1825545" y="649478"/>
                </a:lnTo>
                <a:lnTo>
                  <a:pt x="1824990" y="646938"/>
                </a:lnTo>
                <a:lnTo>
                  <a:pt x="1824100" y="643763"/>
                </a:lnTo>
                <a:lnTo>
                  <a:pt x="1822957" y="641350"/>
                </a:lnTo>
                <a:lnTo>
                  <a:pt x="1821942" y="638937"/>
                </a:lnTo>
                <a:lnTo>
                  <a:pt x="1820417" y="637413"/>
                </a:lnTo>
                <a:lnTo>
                  <a:pt x="1816607" y="635635"/>
                </a:lnTo>
                <a:lnTo>
                  <a:pt x="1814575" y="635254"/>
                </a:lnTo>
                <a:close/>
              </a:path>
              <a:path w="3138169" h="897889">
                <a:moveTo>
                  <a:pt x="1604644" y="103378"/>
                </a:moveTo>
                <a:lnTo>
                  <a:pt x="1558544" y="109220"/>
                </a:lnTo>
                <a:lnTo>
                  <a:pt x="1552067" y="117221"/>
                </a:lnTo>
                <a:lnTo>
                  <a:pt x="1552067" y="228600"/>
                </a:lnTo>
                <a:lnTo>
                  <a:pt x="1657857" y="228600"/>
                </a:lnTo>
                <a:lnTo>
                  <a:pt x="1657857" y="117221"/>
                </a:lnTo>
                <a:lnTo>
                  <a:pt x="1619218" y="103600"/>
                </a:lnTo>
                <a:lnTo>
                  <a:pt x="1612288" y="103429"/>
                </a:lnTo>
                <a:lnTo>
                  <a:pt x="1604644" y="103378"/>
                </a:lnTo>
                <a:close/>
              </a:path>
              <a:path w="3138169" h="897889">
                <a:moveTo>
                  <a:pt x="2009902" y="37211"/>
                </a:moveTo>
                <a:lnTo>
                  <a:pt x="1966503" y="43211"/>
                </a:lnTo>
                <a:lnTo>
                  <a:pt x="1943861" y="88011"/>
                </a:lnTo>
                <a:lnTo>
                  <a:pt x="1944721" y="101397"/>
                </a:lnTo>
                <a:lnTo>
                  <a:pt x="1977310" y="135334"/>
                </a:lnTo>
                <a:lnTo>
                  <a:pt x="2008631" y="137922"/>
                </a:lnTo>
                <a:lnTo>
                  <a:pt x="2026088" y="137255"/>
                </a:lnTo>
                <a:lnTo>
                  <a:pt x="2066742" y="120731"/>
                </a:lnTo>
                <a:lnTo>
                  <a:pt x="2074671" y="86995"/>
                </a:lnTo>
                <a:lnTo>
                  <a:pt x="2073814" y="73681"/>
                </a:lnTo>
                <a:lnTo>
                  <a:pt x="2041239" y="39798"/>
                </a:lnTo>
                <a:lnTo>
                  <a:pt x="2009902" y="37211"/>
                </a:lnTo>
                <a:close/>
              </a:path>
              <a:path w="3138169" h="897889">
                <a:moveTo>
                  <a:pt x="2392552" y="298323"/>
                </a:moveTo>
                <a:lnTo>
                  <a:pt x="2286127" y="298323"/>
                </a:lnTo>
                <a:lnTo>
                  <a:pt x="2286127" y="702563"/>
                </a:lnTo>
                <a:lnTo>
                  <a:pt x="2325227" y="715375"/>
                </a:lnTo>
                <a:lnTo>
                  <a:pt x="2339340" y="715645"/>
                </a:lnTo>
                <a:lnTo>
                  <a:pt x="2346723" y="715575"/>
                </a:lnTo>
                <a:lnTo>
                  <a:pt x="2385440" y="710184"/>
                </a:lnTo>
                <a:lnTo>
                  <a:pt x="2392552" y="702563"/>
                </a:lnTo>
                <a:lnTo>
                  <a:pt x="2392552" y="298323"/>
                </a:lnTo>
                <a:close/>
              </a:path>
              <a:path w="3138169" h="897889">
                <a:moveTo>
                  <a:pt x="2524886" y="228600"/>
                </a:moveTo>
                <a:lnTo>
                  <a:pt x="2201290" y="228600"/>
                </a:lnTo>
                <a:lnTo>
                  <a:pt x="2198242" y="229108"/>
                </a:lnTo>
                <a:lnTo>
                  <a:pt x="2195702" y="230378"/>
                </a:lnTo>
                <a:lnTo>
                  <a:pt x="2193163" y="231521"/>
                </a:lnTo>
                <a:lnTo>
                  <a:pt x="2184146" y="257175"/>
                </a:lnTo>
                <a:lnTo>
                  <a:pt x="2184146" y="263652"/>
                </a:lnTo>
                <a:lnTo>
                  <a:pt x="2197861" y="298323"/>
                </a:lnTo>
                <a:lnTo>
                  <a:pt x="2527934" y="298323"/>
                </a:lnTo>
                <a:lnTo>
                  <a:pt x="2542667" y="263652"/>
                </a:lnTo>
                <a:lnTo>
                  <a:pt x="2542667" y="257175"/>
                </a:lnTo>
                <a:lnTo>
                  <a:pt x="2542031" y="251841"/>
                </a:lnTo>
                <a:lnTo>
                  <a:pt x="2540000" y="242950"/>
                </a:lnTo>
                <a:lnTo>
                  <a:pt x="2538475" y="239268"/>
                </a:lnTo>
                <a:lnTo>
                  <a:pt x="2536571" y="236474"/>
                </a:lnTo>
                <a:lnTo>
                  <a:pt x="2534665" y="233553"/>
                </a:lnTo>
                <a:lnTo>
                  <a:pt x="2532506" y="231521"/>
                </a:lnTo>
                <a:lnTo>
                  <a:pt x="2530094" y="230378"/>
                </a:lnTo>
                <a:lnTo>
                  <a:pt x="2527807" y="229108"/>
                </a:lnTo>
                <a:lnTo>
                  <a:pt x="2524886" y="228600"/>
                </a:lnTo>
                <a:close/>
              </a:path>
              <a:path w="3138169" h="897889">
                <a:moveTo>
                  <a:pt x="2472054" y="0"/>
                </a:moveTo>
                <a:lnTo>
                  <a:pt x="2427747" y="2587"/>
                </a:lnTo>
                <a:lnTo>
                  <a:pt x="2389631" y="10413"/>
                </a:lnTo>
                <a:lnTo>
                  <a:pt x="2343929" y="32559"/>
                </a:lnTo>
                <a:lnTo>
                  <a:pt x="2311495" y="67786"/>
                </a:lnTo>
                <a:lnTo>
                  <a:pt x="2292395" y="117060"/>
                </a:lnTo>
                <a:lnTo>
                  <a:pt x="2286819" y="158156"/>
                </a:lnTo>
                <a:lnTo>
                  <a:pt x="2286127" y="228600"/>
                </a:lnTo>
                <a:lnTo>
                  <a:pt x="2392552" y="228600"/>
                </a:lnTo>
                <a:lnTo>
                  <a:pt x="2392552" y="178688"/>
                </a:lnTo>
                <a:lnTo>
                  <a:pt x="2392836" y="164474"/>
                </a:lnTo>
                <a:lnTo>
                  <a:pt x="2399641" y="118713"/>
                </a:lnTo>
                <a:lnTo>
                  <a:pt x="2423652" y="83645"/>
                </a:lnTo>
                <a:lnTo>
                  <a:pt x="2467713" y="70104"/>
                </a:lnTo>
                <a:lnTo>
                  <a:pt x="2479167" y="69723"/>
                </a:lnTo>
                <a:lnTo>
                  <a:pt x="2573228" y="69723"/>
                </a:lnTo>
                <a:lnTo>
                  <a:pt x="2574290" y="65024"/>
                </a:lnTo>
                <a:lnTo>
                  <a:pt x="2574671" y="59944"/>
                </a:lnTo>
                <a:lnTo>
                  <a:pt x="2574671" y="46990"/>
                </a:lnTo>
                <a:lnTo>
                  <a:pt x="2563748" y="17272"/>
                </a:lnTo>
                <a:lnTo>
                  <a:pt x="2561208" y="15240"/>
                </a:lnTo>
                <a:lnTo>
                  <a:pt x="2515742" y="3302"/>
                </a:lnTo>
                <a:lnTo>
                  <a:pt x="2483221" y="212"/>
                </a:lnTo>
                <a:lnTo>
                  <a:pt x="2472054" y="0"/>
                </a:lnTo>
                <a:close/>
              </a:path>
              <a:path w="3138169" h="897889">
                <a:moveTo>
                  <a:pt x="2573228" y="69723"/>
                </a:moveTo>
                <a:lnTo>
                  <a:pt x="2479167" y="69723"/>
                </a:lnTo>
                <a:lnTo>
                  <a:pt x="2487572" y="69865"/>
                </a:lnTo>
                <a:lnTo>
                  <a:pt x="2495454" y="70294"/>
                </a:lnTo>
                <a:lnTo>
                  <a:pt x="2544190" y="80645"/>
                </a:lnTo>
                <a:lnTo>
                  <a:pt x="2553207" y="83693"/>
                </a:lnTo>
                <a:lnTo>
                  <a:pt x="2556890" y="84455"/>
                </a:lnTo>
                <a:lnTo>
                  <a:pt x="2562479" y="84455"/>
                </a:lnTo>
                <a:lnTo>
                  <a:pt x="2564638" y="84074"/>
                </a:lnTo>
                <a:lnTo>
                  <a:pt x="2566415" y="83185"/>
                </a:lnTo>
                <a:lnTo>
                  <a:pt x="2568067" y="82423"/>
                </a:lnTo>
                <a:lnTo>
                  <a:pt x="2569463" y="80772"/>
                </a:lnTo>
                <a:lnTo>
                  <a:pt x="2570479" y="78359"/>
                </a:lnTo>
                <a:lnTo>
                  <a:pt x="2571623" y="76073"/>
                </a:lnTo>
                <a:lnTo>
                  <a:pt x="2572511" y="72898"/>
                </a:lnTo>
                <a:lnTo>
                  <a:pt x="2573228" y="69723"/>
                </a:lnTo>
                <a:close/>
              </a:path>
              <a:path w="3138169" h="897889">
                <a:moveTo>
                  <a:pt x="2640202" y="226060"/>
                </a:moveTo>
                <a:lnTo>
                  <a:pt x="2601721" y="228092"/>
                </a:lnTo>
                <a:lnTo>
                  <a:pt x="2592704" y="232156"/>
                </a:lnTo>
                <a:lnTo>
                  <a:pt x="2589275" y="234442"/>
                </a:lnTo>
                <a:lnTo>
                  <a:pt x="2587625" y="237744"/>
                </a:lnTo>
                <a:lnTo>
                  <a:pt x="2587625" y="245872"/>
                </a:lnTo>
                <a:lnTo>
                  <a:pt x="2589275" y="251460"/>
                </a:lnTo>
                <a:lnTo>
                  <a:pt x="2592704" y="258572"/>
                </a:lnTo>
                <a:lnTo>
                  <a:pt x="2798571" y="696341"/>
                </a:lnTo>
                <a:lnTo>
                  <a:pt x="2816479" y="712597"/>
                </a:lnTo>
                <a:lnTo>
                  <a:pt x="2736977" y="871855"/>
                </a:lnTo>
                <a:lnTo>
                  <a:pt x="2734436" y="876681"/>
                </a:lnTo>
                <a:lnTo>
                  <a:pt x="2733421" y="880745"/>
                </a:lnTo>
                <a:lnTo>
                  <a:pt x="2734182" y="887476"/>
                </a:lnTo>
                <a:lnTo>
                  <a:pt x="2774612" y="897798"/>
                </a:lnTo>
                <a:lnTo>
                  <a:pt x="2782569" y="897890"/>
                </a:lnTo>
                <a:lnTo>
                  <a:pt x="2797567" y="897608"/>
                </a:lnTo>
                <a:lnTo>
                  <a:pt x="2840863" y="890651"/>
                </a:lnTo>
                <a:lnTo>
                  <a:pt x="2971999" y="613283"/>
                </a:lnTo>
                <a:lnTo>
                  <a:pt x="2867786" y="613283"/>
                </a:lnTo>
                <a:lnTo>
                  <a:pt x="2703067" y="245872"/>
                </a:lnTo>
                <a:lnTo>
                  <a:pt x="2687573" y="229616"/>
                </a:lnTo>
                <a:lnTo>
                  <a:pt x="2683382" y="228219"/>
                </a:lnTo>
                <a:lnTo>
                  <a:pt x="2649299" y="226107"/>
                </a:lnTo>
                <a:lnTo>
                  <a:pt x="2640202" y="226060"/>
                </a:lnTo>
                <a:close/>
              </a:path>
              <a:path w="3138169" h="897889">
                <a:moveTo>
                  <a:pt x="3085846" y="226060"/>
                </a:moveTo>
                <a:lnTo>
                  <a:pt x="3047238" y="228092"/>
                </a:lnTo>
                <a:lnTo>
                  <a:pt x="3038094" y="231394"/>
                </a:lnTo>
                <a:lnTo>
                  <a:pt x="3034538" y="233172"/>
                </a:lnTo>
                <a:lnTo>
                  <a:pt x="3031363" y="237362"/>
                </a:lnTo>
                <a:lnTo>
                  <a:pt x="3028823" y="243840"/>
                </a:lnTo>
                <a:lnTo>
                  <a:pt x="2869819" y="613283"/>
                </a:lnTo>
                <a:lnTo>
                  <a:pt x="2971999" y="613283"/>
                </a:lnTo>
                <a:lnTo>
                  <a:pt x="3133979" y="257048"/>
                </a:lnTo>
                <a:lnTo>
                  <a:pt x="3136519" y="250952"/>
                </a:lnTo>
                <a:lnTo>
                  <a:pt x="3137788" y="245872"/>
                </a:lnTo>
                <a:lnTo>
                  <a:pt x="3137788" y="237744"/>
                </a:lnTo>
                <a:lnTo>
                  <a:pt x="3136011" y="234442"/>
                </a:lnTo>
                <a:lnTo>
                  <a:pt x="3132454" y="232156"/>
                </a:lnTo>
                <a:lnTo>
                  <a:pt x="3128771" y="229743"/>
                </a:lnTo>
                <a:lnTo>
                  <a:pt x="3123056" y="228092"/>
                </a:lnTo>
                <a:lnTo>
                  <a:pt x="3109241" y="226756"/>
                </a:lnTo>
                <a:lnTo>
                  <a:pt x="3102260" y="226361"/>
                </a:lnTo>
                <a:lnTo>
                  <a:pt x="3094470" y="226133"/>
                </a:lnTo>
                <a:lnTo>
                  <a:pt x="3085846" y="226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9927" y="6619493"/>
            <a:ext cx="3711422" cy="504062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609591" y="6640321"/>
            <a:ext cx="252095" cy="384810"/>
          </a:xfrm>
          <a:custGeom>
            <a:avLst/>
            <a:gdLst/>
            <a:ahLst/>
            <a:cxnLst/>
            <a:rect l="l" t="t" r="r" b="b"/>
            <a:pathLst>
              <a:path w="252095" h="384809">
                <a:moveTo>
                  <a:pt x="28194" y="106044"/>
                </a:moveTo>
                <a:lnTo>
                  <a:pt x="20447" y="106044"/>
                </a:lnTo>
                <a:lnTo>
                  <a:pt x="17272" y="106172"/>
                </a:lnTo>
                <a:lnTo>
                  <a:pt x="12192" y="106933"/>
                </a:lnTo>
                <a:lnTo>
                  <a:pt x="10160" y="107568"/>
                </a:lnTo>
                <a:lnTo>
                  <a:pt x="8762" y="108330"/>
                </a:lnTo>
                <a:lnTo>
                  <a:pt x="7238" y="109092"/>
                </a:lnTo>
                <a:lnTo>
                  <a:pt x="6223" y="109981"/>
                </a:lnTo>
                <a:lnTo>
                  <a:pt x="5587" y="111125"/>
                </a:lnTo>
                <a:lnTo>
                  <a:pt x="5080" y="112267"/>
                </a:lnTo>
                <a:lnTo>
                  <a:pt x="4825" y="113537"/>
                </a:lnTo>
                <a:lnTo>
                  <a:pt x="4825" y="373633"/>
                </a:lnTo>
                <a:lnTo>
                  <a:pt x="8762" y="378587"/>
                </a:lnTo>
                <a:lnTo>
                  <a:pt x="10160" y="379349"/>
                </a:lnTo>
                <a:lnTo>
                  <a:pt x="12192" y="379983"/>
                </a:lnTo>
                <a:lnTo>
                  <a:pt x="17272" y="380745"/>
                </a:lnTo>
                <a:lnTo>
                  <a:pt x="20447" y="380873"/>
                </a:lnTo>
                <a:lnTo>
                  <a:pt x="28194" y="380873"/>
                </a:lnTo>
                <a:lnTo>
                  <a:pt x="43942" y="373633"/>
                </a:lnTo>
                <a:lnTo>
                  <a:pt x="43942" y="113537"/>
                </a:lnTo>
                <a:lnTo>
                  <a:pt x="31496" y="106172"/>
                </a:lnTo>
                <a:lnTo>
                  <a:pt x="28194" y="106044"/>
                </a:lnTo>
                <a:close/>
              </a:path>
              <a:path w="252095" h="384809">
                <a:moveTo>
                  <a:pt x="33655" y="0"/>
                </a:moveTo>
                <a:lnTo>
                  <a:pt x="15112" y="0"/>
                </a:lnTo>
                <a:lnTo>
                  <a:pt x="8762" y="2031"/>
                </a:lnTo>
                <a:lnTo>
                  <a:pt x="5207" y="5968"/>
                </a:lnTo>
                <a:lnTo>
                  <a:pt x="1778" y="10032"/>
                </a:lnTo>
                <a:lnTo>
                  <a:pt x="90" y="17144"/>
                </a:lnTo>
                <a:lnTo>
                  <a:pt x="0" y="39497"/>
                </a:lnTo>
                <a:lnTo>
                  <a:pt x="1778" y="46862"/>
                </a:lnTo>
                <a:lnTo>
                  <a:pt x="8509" y="54610"/>
                </a:lnTo>
                <a:lnTo>
                  <a:pt x="14859" y="56641"/>
                </a:lnTo>
                <a:lnTo>
                  <a:pt x="33274" y="56641"/>
                </a:lnTo>
                <a:lnTo>
                  <a:pt x="39750" y="54610"/>
                </a:lnTo>
                <a:lnTo>
                  <a:pt x="43180" y="50545"/>
                </a:lnTo>
                <a:lnTo>
                  <a:pt x="46736" y="46608"/>
                </a:lnTo>
                <a:lnTo>
                  <a:pt x="48303" y="39497"/>
                </a:lnTo>
                <a:lnTo>
                  <a:pt x="48387" y="17144"/>
                </a:lnTo>
                <a:lnTo>
                  <a:pt x="46736" y="9778"/>
                </a:lnTo>
                <a:lnTo>
                  <a:pt x="43307" y="5841"/>
                </a:lnTo>
                <a:lnTo>
                  <a:pt x="39878" y="2031"/>
                </a:lnTo>
                <a:lnTo>
                  <a:pt x="33655" y="0"/>
                </a:lnTo>
                <a:close/>
              </a:path>
              <a:path w="252095" h="384809">
                <a:moveTo>
                  <a:pt x="108838" y="322325"/>
                </a:moveTo>
                <a:lnTo>
                  <a:pt x="106045" y="322325"/>
                </a:lnTo>
                <a:lnTo>
                  <a:pt x="105029" y="322706"/>
                </a:lnTo>
                <a:lnTo>
                  <a:pt x="100457" y="347725"/>
                </a:lnTo>
                <a:lnTo>
                  <a:pt x="100837" y="352298"/>
                </a:lnTo>
                <a:lnTo>
                  <a:pt x="101727" y="355726"/>
                </a:lnTo>
                <a:lnTo>
                  <a:pt x="102488" y="359155"/>
                </a:lnTo>
                <a:lnTo>
                  <a:pt x="139319" y="381126"/>
                </a:lnTo>
                <a:lnTo>
                  <a:pt x="160274" y="384682"/>
                </a:lnTo>
                <a:lnTo>
                  <a:pt x="167894" y="384682"/>
                </a:lnTo>
                <a:lnTo>
                  <a:pt x="209236" y="376150"/>
                </a:lnTo>
                <a:lnTo>
                  <a:pt x="240746" y="346963"/>
                </a:lnTo>
                <a:lnTo>
                  <a:pt x="159766" y="346963"/>
                </a:lnTo>
                <a:lnTo>
                  <a:pt x="151892" y="345693"/>
                </a:lnTo>
                <a:lnTo>
                  <a:pt x="145034" y="343026"/>
                </a:lnTo>
                <a:lnTo>
                  <a:pt x="138303" y="340487"/>
                </a:lnTo>
                <a:lnTo>
                  <a:pt x="132334" y="337692"/>
                </a:lnTo>
                <a:lnTo>
                  <a:pt x="122428" y="331597"/>
                </a:lnTo>
                <a:lnTo>
                  <a:pt x="118237" y="328802"/>
                </a:lnTo>
                <a:lnTo>
                  <a:pt x="114808" y="326263"/>
                </a:lnTo>
                <a:lnTo>
                  <a:pt x="111379" y="323595"/>
                </a:lnTo>
                <a:lnTo>
                  <a:pt x="108838" y="322325"/>
                </a:lnTo>
                <a:close/>
              </a:path>
              <a:path w="252095" h="384809">
                <a:moveTo>
                  <a:pt x="189230" y="101980"/>
                </a:moveTo>
                <a:lnTo>
                  <a:pt x="183515" y="101980"/>
                </a:lnTo>
                <a:lnTo>
                  <a:pt x="174089" y="102383"/>
                </a:lnTo>
                <a:lnTo>
                  <a:pt x="136096" y="115665"/>
                </a:lnTo>
                <a:lnTo>
                  <a:pt x="110617" y="149351"/>
                </a:lnTo>
                <a:lnTo>
                  <a:pt x="105663" y="178307"/>
                </a:lnTo>
                <a:lnTo>
                  <a:pt x="105951" y="186572"/>
                </a:lnTo>
                <a:lnTo>
                  <a:pt x="117475" y="223012"/>
                </a:lnTo>
                <a:lnTo>
                  <a:pt x="122555" y="228853"/>
                </a:lnTo>
                <a:lnTo>
                  <a:pt x="127635" y="234823"/>
                </a:lnTo>
                <a:lnTo>
                  <a:pt x="159385" y="254888"/>
                </a:lnTo>
                <a:lnTo>
                  <a:pt x="166116" y="258190"/>
                </a:lnTo>
                <a:lnTo>
                  <a:pt x="201168" y="278129"/>
                </a:lnTo>
                <a:lnTo>
                  <a:pt x="212852" y="298576"/>
                </a:lnTo>
                <a:lnTo>
                  <a:pt x="212852" y="312800"/>
                </a:lnTo>
                <a:lnTo>
                  <a:pt x="186562" y="344297"/>
                </a:lnTo>
                <a:lnTo>
                  <a:pt x="181229" y="346075"/>
                </a:lnTo>
                <a:lnTo>
                  <a:pt x="175260" y="346963"/>
                </a:lnTo>
                <a:lnTo>
                  <a:pt x="240746" y="346963"/>
                </a:lnTo>
                <a:lnTo>
                  <a:pt x="251587" y="302005"/>
                </a:lnTo>
                <a:lnTo>
                  <a:pt x="251299" y="294004"/>
                </a:lnTo>
                <a:lnTo>
                  <a:pt x="229616" y="247141"/>
                </a:lnTo>
                <a:lnTo>
                  <a:pt x="217297" y="238378"/>
                </a:lnTo>
                <a:lnTo>
                  <a:pt x="210693" y="234314"/>
                </a:lnTo>
                <a:lnTo>
                  <a:pt x="204088" y="230758"/>
                </a:lnTo>
                <a:lnTo>
                  <a:pt x="197358" y="227456"/>
                </a:lnTo>
                <a:lnTo>
                  <a:pt x="171069" y="215011"/>
                </a:lnTo>
                <a:lnTo>
                  <a:pt x="165354" y="211581"/>
                </a:lnTo>
                <a:lnTo>
                  <a:pt x="155194" y="203962"/>
                </a:lnTo>
                <a:lnTo>
                  <a:pt x="151130" y="199516"/>
                </a:lnTo>
                <a:lnTo>
                  <a:pt x="147955" y="194437"/>
                </a:lnTo>
                <a:lnTo>
                  <a:pt x="144780" y="189483"/>
                </a:lnTo>
                <a:lnTo>
                  <a:pt x="143129" y="183133"/>
                </a:lnTo>
                <a:lnTo>
                  <a:pt x="143129" y="170433"/>
                </a:lnTo>
                <a:lnTo>
                  <a:pt x="144018" y="165480"/>
                </a:lnTo>
                <a:lnTo>
                  <a:pt x="147320" y="156337"/>
                </a:lnTo>
                <a:lnTo>
                  <a:pt x="149733" y="152400"/>
                </a:lnTo>
                <a:lnTo>
                  <a:pt x="153035" y="149098"/>
                </a:lnTo>
                <a:lnTo>
                  <a:pt x="156210" y="145668"/>
                </a:lnTo>
                <a:lnTo>
                  <a:pt x="160400" y="143128"/>
                </a:lnTo>
                <a:lnTo>
                  <a:pt x="170561" y="139573"/>
                </a:lnTo>
                <a:lnTo>
                  <a:pt x="176403" y="138556"/>
                </a:lnTo>
                <a:lnTo>
                  <a:pt x="240665" y="138556"/>
                </a:lnTo>
                <a:lnTo>
                  <a:pt x="240648" y="136318"/>
                </a:lnTo>
                <a:lnTo>
                  <a:pt x="240537" y="134112"/>
                </a:lnTo>
                <a:lnTo>
                  <a:pt x="240030" y="129920"/>
                </a:lnTo>
                <a:lnTo>
                  <a:pt x="239775" y="128142"/>
                </a:lnTo>
                <a:lnTo>
                  <a:pt x="239649" y="126745"/>
                </a:lnTo>
                <a:lnTo>
                  <a:pt x="239395" y="125349"/>
                </a:lnTo>
                <a:lnTo>
                  <a:pt x="239013" y="124078"/>
                </a:lnTo>
                <a:lnTo>
                  <a:pt x="238379" y="122936"/>
                </a:lnTo>
                <a:lnTo>
                  <a:pt x="237871" y="121792"/>
                </a:lnTo>
                <a:lnTo>
                  <a:pt x="236728" y="120395"/>
                </a:lnTo>
                <a:lnTo>
                  <a:pt x="233425" y="117348"/>
                </a:lnTo>
                <a:lnTo>
                  <a:pt x="231012" y="115569"/>
                </a:lnTo>
                <a:lnTo>
                  <a:pt x="227711" y="113664"/>
                </a:lnTo>
                <a:lnTo>
                  <a:pt x="224536" y="111632"/>
                </a:lnTo>
                <a:lnTo>
                  <a:pt x="220599" y="109727"/>
                </a:lnTo>
                <a:lnTo>
                  <a:pt x="216027" y="108076"/>
                </a:lnTo>
                <a:lnTo>
                  <a:pt x="211455" y="106299"/>
                </a:lnTo>
                <a:lnTo>
                  <a:pt x="206248" y="104901"/>
                </a:lnTo>
                <a:lnTo>
                  <a:pt x="194945" y="102615"/>
                </a:lnTo>
                <a:lnTo>
                  <a:pt x="189230" y="101980"/>
                </a:lnTo>
                <a:close/>
              </a:path>
              <a:path w="252095" h="384809">
                <a:moveTo>
                  <a:pt x="240665" y="138556"/>
                </a:moveTo>
                <a:lnTo>
                  <a:pt x="190500" y="138556"/>
                </a:lnTo>
                <a:lnTo>
                  <a:pt x="197104" y="139700"/>
                </a:lnTo>
                <a:lnTo>
                  <a:pt x="202819" y="141731"/>
                </a:lnTo>
                <a:lnTo>
                  <a:pt x="228346" y="155193"/>
                </a:lnTo>
                <a:lnTo>
                  <a:pt x="231012" y="157225"/>
                </a:lnTo>
                <a:lnTo>
                  <a:pt x="233045" y="158368"/>
                </a:lnTo>
                <a:lnTo>
                  <a:pt x="235458" y="158368"/>
                </a:lnTo>
                <a:lnTo>
                  <a:pt x="240624" y="143890"/>
                </a:lnTo>
                <a:lnTo>
                  <a:pt x="240665" y="13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23710" y="6742303"/>
            <a:ext cx="429895" cy="283210"/>
          </a:xfrm>
          <a:custGeom>
            <a:avLst/>
            <a:gdLst/>
            <a:ahLst/>
            <a:cxnLst/>
            <a:rect l="l" t="t" r="r" b="b"/>
            <a:pathLst>
              <a:path w="429895" h="283209">
                <a:moveTo>
                  <a:pt x="164761" y="38354"/>
                </a:moveTo>
                <a:lnTo>
                  <a:pt x="96421" y="38354"/>
                </a:lnTo>
                <a:lnTo>
                  <a:pt x="104041" y="39624"/>
                </a:lnTo>
                <a:lnTo>
                  <a:pt x="110137" y="42163"/>
                </a:lnTo>
                <a:lnTo>
                  <a:pt x="133632" y="72644"/>
                </a:lnTo>
                <a:lnTo>
                  <a:pt x="136299" y="118872"/>
                </a:lnTo>
                <a:lnTo>
                  <a:pt x="106835" y="118872"/>
                </a:lnTo>
                <a:lnTo>
                  <a:pt x="94686" y="119205"/>
                </a:lnTo>
                <a:lnTo>
                  <a:pt x="52459" y="127186"/>
                </a:lnTo>
                <a:lnTo>
                  <a:pt x="16188" y="151971"/>
                </a:lnTo>
                <a:lnTo>
                  <a:pt x="355" y="193841"/>
                </a:lnTo>
                <a:lnTo>
                  <a:pt x="0" y="202057"/>
                </a:lnTo>
                <a:lnTo>
                  <a:pt x="17" y="207518"/>
                </a:lnTo>
                <a:lnTo>
                  <a:pt x="11616" y="250951"/>
                </a:lnTo>
                <a:lnTo>
                  <a:pt x="43335" y="277368"/>
                </a:lnTo>
                <a:lnTo>
                  <a:pt x="73815" y="282701"/>
                </a:lnTo>
                <a:lnTo>
                  <a:pt x="83314" y="282063"/>
                </a:lnTo>
                <a:lnTo>
                  <a:pt x="118646" y="267140"/>
                </a:lnTo>
                <a:lnTo>
                  <a:pt x="140535" y="245745"/>
                </a:lnTo>
                <a:lnTo>
                  <a:pt x="80038" y="245745"/>
                </a:lnTo>
                <a:lnTo>
                  <a:pt x="71058" y="245006"/>
                </a:lnTo>
                <a:lnTo>
                  <a:pt x="40572" y="211556"/>
                </a:lnTo>
                <a:lnTo>
                  <a:pt x="39906" y="202057"/>
                </a:lnTo>
                <a:lnTo>
                  <a:pt x="39991" y="193841"/>
                </a:lnTo>
                <a:lnTo>
                  <a:pt x="55146" y="165988"/>
                </a:lnTo>
                <a:lnTo>
                  <a:pt x="60353" y="161671"/>
                </a:lnTo>
                <a:lnTo>
                  <a:pt x="102771" y="152908"/>
                </a:lnTo>
                <a:lnTo>
                  <a:pt x="175161" y="152908"/>
                </a:lnTo>
                <a:lnTo>
                  <a:pt x="175161" y="96900"/>
                </a:lnTo>
                <a:lnTo>
                  <a:pt x="170589" y="54863"/>
                </a:lnTo>
                <a:lnTo>
                  <a:pt x="168041" y="46267"/>
                </a:lnTo>
                <a:lnTo>
                  <a:pt x="164761" y="38354"/>
                </a:lnTo>
                <a:close/>
              </a:path>
              <a:path w="429895" h="283209">
                <a:moveTo>
                  <a:pt x="175161" y="244601"/>
                </a:moveTo>
                <a:lnTo>
                  <a:pt x="141506" y="244601"/>
                </a:lnTo>
                <a:lnTo>
                  <a:pt x="141506" y="272669"/>
                </a:lnTo>
                <a:lnTo>
                  <a:pt x="142014" y="274320"/>
                </a:lnTo>
                <a:lnTo>
                  <a:pt x="143157" y="275463"/>
                </a:lnTo>
                <a:lnTo>
                  <a:pt x="144173" y="276606"/>
                </a:lnTo>
                <a:lnTo>
                  <a:pt x="145951" y="277495"/>
                </a:lnTo>
                <a:lnTo>
                  <a:pt x="148491" y="278130"/>
                </a:lnTo>
                <a:lnTo>
                  <a:pt x="150904" y="278638"/>
                </a:lnTo>
                <a:lnTo>
                  <a:pt x="154206" y="278892"/>
                </a:lnTo>
                <a:lnTo>
                  <a:pt x="162588" y="278892"/>
                </a:lnTo>
                <a:lnTo>
                  <a:pt x="175161" y="272669"/>
                </a:lnTo>
                <a:lnTo>
                  <a:pt x="175161" y="244601"/>
                </a:lnTo>
                <a:close/>
              </a:path>
              <a:path w="429895" h="283209">
                <a:moveTo>
                  <a:pt x="175161" y="152908"/>
                </a:moveTo>
                <a:lnTo>
                  <a:pt x="136299" y="152908"/>
                </a:lnTo>
                <a:lnTo>
                  <a:pt x="136299" y="207518"/>
                </a:lnTo>
                <a:lnTo>
                  <a:pt x="129133" y="216612"/>
                </a:lnTo>
                <a:lnTo>
                  <a:pt x="94897" y="243427"/>
                </a:lnTo>
                <a:lnTo>
                  <a:pt x="80038" y="245745"/>
                </a:lnTo>
                <a:lnTo>
                  <a:pt x="140535" y="245745"/>
                </a:lnTo>
                <a:lnTo>
                  <a:pt x="141506" y="244601"/>
                </a:lnTo>
                <a:lnTo>
                  <a:pt x="175161" y="244601"/>
                </a:lnTo>
                <a:lnTo>
                  <a:pt x="175161" y="152908"/>
                </a:lnTo>
                <a:close/>
              </a:path>
              <a:path w="429895" h="283209">
                <a:moveTo>
                  <a:pt x="90960" y="0"/>
                </a:moveTo>
                <a:lnTo>
                  <a:pt x="82705" y="0"/>
                </a:lnTo>
                <a:lnTo>
                  <a:pt x="74577" y="1016"/>
                </a:lnTo>
                <a:lnTo>
                  <a:pt x="37366" y="12446"/>
                </a:lnTo>
                <a:lnTo>
                  <a:pt x="11204" y="35306"/>
                </a:lnTo>
                <a:lnTo>
                  <a:pt x="10569" y="38100"/>
                </a:lnTo>
                <a:lnTo>
                  <a:pt x="10442" y="52070"/>
                </a:lnTo>
                <a:lnTo>
                  <a:pt x="10823" y="54483"/>
                </a:lnTo>
                <a:lnTo>
                  <a:pt x="11077" y="56896"/>
                </a:lnTo>
                <a:lnTo>
                  <a:pt x="11585" y="58800"/>
                </a:lnTo>
                <a:lnTo>
                  <a:pt x="12347" y="60325"/>
                </a:lnTo>
                <a:lnTo>
                  <a:pt x="12982" y="61849"/>
                </a:lnTo>
                <a:lnTo>
                  <a:pt x="13871" y="62992"/>
                </a:lnTo>
                <a:lnTo>
                  <a:pt x="14760" y="63754"/>
                </a:lnTo>
                <a:lnTo>
                  <a:pt x="15776" y="64516"/>
                </a:lnTo>
                <a:lnTo>
                  <a:pt x="16919" y="64897"/>
                </a:lnTo>
                <a:lnTo>
                  <a:pt x="20094" y="64897"/>
                </a:lnTo>
                <a:lnTo>
                  <a:pt x="22888" y="63500"/>
                </a:lnTo>
                <a:lnTo>
                  <a:pt x="26825" y="60833"/>
                </a:lnTo>
                <a:lnTo>
                  <a:pt x="30635" y="58038"/>
                </a:lnTo>
                <a:lnTo>
                  <a:pt x="35461" y="54991"/>
                </a:lnTo>
                <a:lnTo>
                  <a:pt x="41303" y="51688"/>
                </a:lnTo>
                <a:lnTo>
                  <a:pt x="47018" y="48260"/>
                </a:lnTo>
                <a:lnTo>
                  <a:pt x="53749" y="45212"/>
                </a:lnTo>
                <a:lnTo>
                  <a:pt x="87404" y="38354"/>
                </a:lnTo>
                <a:lnTo>
                  <a:pt x="164761" y="38354"/>
                </a:lnTo>
                <a:lnTo>
                  <a:pt x="160802" y="31218"/>
                </a:lnTo>
                <a:lnTo>
                  <a:pt x="130076" y="6350"/>
                </a:lnTo>
                <a:lnTo>
                  <a:pt x="102036" y="402"/>
                </a:lnTo>
                <a:lnTo>
                  <a:pt x="90960" y="0"/>
                </a:lnTo>
                <a:close/>
              </a:path>
              <a:path w="429895" h="283209">
                <a:moveTo>
                  <a:pt x="267236" y="4063"/>
                </a:moveTo>
                <a:lnTo>
                  <a:pt x="260124" y="4063"/>
                </a:lnTo>
                <a:lnTo>
                  <a:pt x="257203" y="4191"/>
                </a:lnTo>
                <a:lnTo>
                  <a:pt x="246027" y="271652"/>
                </a:lnTo>
                <a:lnTo>
                  <a:pt x="246281" y="272923"/>
                </a:lnTo>
                <a:lnTo>
                  <a:pt x="246789" y="273938"/>
                </a:lnTo>
                <a:lnTo>
                  <a:pt x="247424" y="274955"/>
                </a:lnTo>
                <a:lnTo>
                  <a:pt x="248440" y="275844"/>
                </a:lnTo>
                <a:lnTo>
                  <a:pt x="249964" y="276606"/>
                </a:lnTo>
                <a:lnTo>
                  <a:pt x="251361" y="277368"/>
                </a:lnTo>
                <a:lnTo>
                  <a:pt x="253393" y="278002"/>
                </a:lnTo>
                <a:lnTo>
                  <a:pt x="258473" y="278764"/>
                </a:lnTo>
                <a:lnTo>
                  <a:pt x="261648" y="278892"/>
                </a:lnTo>
                <a:lnTo>
                  <a:pt x="269395" y="278892"/>
                </a:lnTo>
                <a:lnTo>
                  <a:pt x="285143" y="271652"/>
                </a:lnTo>
                <a:lnTo>
                  <a:pt x="285143" y="90297"/>
                </a:lnTo>
                <a:lnTo>
                  <a:pt x="293126" y="78916"/>
                </a:lnTo>
                <a:lnTo>
                  <a:pt x="323338" y="47966"/>
                </a:lnTo>
                <a:lnTo>
                  <a:pt x="325397" y="46862"/>
                </a:lnTo>
                <a:lnTo>
                  <a:pt x="281333" y="46862"/>
                </a:lnTo>
                <a:lnTo>
                  <a:pt x="281307" y="11302"/>
                </a:lnTo>
                <a:lnTo>
                  <a:pt x="281079" y="10160"/>
                </a:lnTo>
                <a:lnTo>
                  <a:pt x="280317" y="8762"/>
                </a:lnTo>
                <a:lnTo>
                  <a:pt x="279936" y="8000"/>
                </a:lnTo>
                <a:lnTo>
                  <a:pt x="270157" y="4191"/>
                </a:lnTo>
                <a:lnTo>
                  <a:pt x="267236" y="4063"/>
                </a:lnTo>
                <a:close/>
              </a:path>
              <a:path w="429895" h="283209">
                <a:moveTo>
                  <a:pt x="417684" y="40894"/>
                </a:moveTo>
                <a:lnTo>
                  <a:pt x="352961" y="40894"/>
                </a:lnTo>
                <a:lnTo>
                  <a:pt x="359692" y="42672"/>
                </a:lnTo>
                <a:lnTo>
                  <a:pt x="371122" y="49530"/>
                </a:lnTo>
                <a:lnTo>
                  <a:pt x="387759" y="84074"/>
                </a:lnTo>
                <a:lnTo>
                  <a:pt x="390680" y="271652"/>
                </a:lnTo>
                <a:lnTo>
                  <a:pt x="390934" y="272923"/>
                </a:lnTo>
                <a:lnTo>
                  <a:pt x="392204" y="274955"/>
                </a:lnTo>
                <a:lnTo>
                  <a:pt x="393220" y="275844"/>
                </a:lnTo>
                <a:lnTo>
                  <a:pt x="394744" y="276606"/>
                </a:lnTo>
                <a:lnTo>
                  <a:pt x="396141" y="277368"/>
                </a:lnTo>
                <a:lnTo>
                  <a:pt x="398046" y="278002"/>
                </a:lnTo>
                <a:lnTo>
                  <a:pt x="403126" y="278764"/>
                </a:lnTo>
                <a:lnTo>
                  <a:pt x="406428" y="278892"/>
                </a:lnTo>
                <a:lnTo>
                  <a:pt x="414175" y="278892"/>
                </a:lnTo>
                <a:lnTo>
                  <a:pt x="429796" y="271652"/>
                </a:lnTo>
                <a:lnTo>
                  <a:pt x="429720" y="109005"/>
                </a:lnTo>
                <a:lnTo>
                  <a:pt x="425859" y="66167"/>
                </a:lnTo>
                <a:lnTo>
                  <a:pt x="420715" y="47894"/>
                </a:lnTo>
                <a:lnTo>
                  <a:pt x="417684" y="40894"/>
                </a:lnTo>
                <a:close/>
              </a:path>
              <a:path w="429895" h="283209">
                <a:moveTo>
                  <a:pt x="353469" y="0"/>
                </a:moveTo>
                <a:lnTo>
                  <a:pt x="308318" y="17805"/>
                </a:lnTo>
                <a:lnTo>
                  <a:pt x="281333" y="46862"/>
                </a:lnTo>
                <a:lnTo>
                  <a:pt x="325397" y="46862"/>
                </a:lnTo>
                <a:lnTo>
                  <a:pt x="330672" y="44037"/>
                </a:lnTo>
                <a:lnTo>
                  <a:pt x="338006" y="41679"/>
                </a:lnTo>
                <a:lnTo>
                  <a:pt x="345341" y="40894"/>
                </a:lnTo>
                <a:lnTo>
                  <a:pt x="417684" y="40894"/>
                </a:lnTo>
                <a:lnTo>
                  <a:pt x="417143" y="39645"/>
                </a:lnTo>
                <a:lnTo>
                  <a:pt x="389410" y="8762"/>
                </a:lnTo>
                <a:lnTo>
                  <a:pt x="363710" y="547"/>
                </a:lnTo>
                <a:lnTo>
                  <a:pt x="353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42864" y="6640321"/>
            <a:ext cx="1982215" cy="384682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791294" y="6622668"/>
            <a:ext cx="685165" cy="402590"/>
          </a:xfrm>
          <a:custGeom>
            <a:avLst/>
            <a:gdLst/>
            <a:ahLst/>
            <a:cxnLst/>
            <a:rect l="l" t="t" r="r" b="b"/>
            <a:pathLst>
              <a:path w="685165" h="402590">
                <a:moveTo>
                  <a:pt x="164761" y="157987"/>
                </a:moveTo>
                <a:lnTo>
                  <a:pt x="96421" y="157987"/>
                </a:lnTo>
                <a:lnTo>
                  <a:pt x="104041" y="159257"/>
                </a:lnTo>
                <a:lnTo>
                  <a:pt x="110137" y="161797"/>
                </a:lnTo>
                <a:lnTo>
                  <a:pt x="133632" y="192277"/>
                </a:lnTo>
                <a:lnTo>
                  <a:pt x="136299" y="238505"/>
                </a:lnTo>
                <a:lnTo>
                  <a:pt x="106835" y="238505"/>
                </a:lnTo>
                <a:lnTo>
                  <a:pt x="94686" y="238839"/>
                </a:lnTo>
                <a:lnTo>
                  <a:pt x="52459" y="246820"/>
                </a:lnTo>
                <a:lnTo>
                  <a:pt x="16188" y="271605"/>
                </a:lnTo>
                <a:lnTo>
                  <a:pt x="355" y="313475"/>
                </a:lnTo>
                <a:lnTo>
                  <a:pt x="0" y="321690"/>
                </a:lnTo>
                <a:lnTo>
                  <a:pt x="17" y="327151"/>
                </a:lnTo>
                <a:lnTo>
                  <a:pt x="11616" y="370585"/>
                </a:lnTo>
                <a:lnTo>
                  <a:pt x="43335" y="397001"/>
                </a:lnTo>
                <a:lnTo>
                  <a:pt x="73815" y="402335"/>
                </a:lnTo>
                <a:lnTo>
                  <a:pt x="83314" y="401697"/>
                </a:lnTo>
                <a:lnTo>
                  <a:pt x="118646" y="386774"/>
                </a:lnTo>
                <a:lnTo>
                  <a:pt x="140535" y="365378"/>
                </a:lnTo>
                <a:lnTo>
                  <a:pt x="80038" y="365378"/>
                </a:lnTo>
                <a:lnTo>
                  <a:pt x="71058" y="364640"/>
                </a:lnTo>
                <a:lnTo>
                  <a:pt x="40572" y="331190"/>
                </a:lnTo>
                <a:lnTo>
                  <a:pt x="39906" y="321690"/>
                </a:lnTo>
                <a:lnTo>
                  <a:pt x="39991" y="313475"/>
                </a:lnTo>
                <a:lnTo>
                  <a:pt x="55146" y="285622"/>
                </a:lnTo>
                <a:lnTo>
                  <a:pt x="60353" y="281304"/>
                </a:lnTo>
                <a:lnTo>
                  <a:pt x="102771" y="272541"/>
                </a:lnTo>
                <a:lnTo>
                  <a:pt x="175161" y="272541"/>
                </a:lnTo>
                <a:lnTo>
                  <a:pt x="175161" y="216534"/>
                </a:lnTo>
                <a:lnTo>
                  <a:pt x="170589" y="174497"/>
                </a:lnTo>
                <a:lnTo>
                  <a:pt x="168041" y="165901"/>
                </a:lnTo>
                <a:lnTo>
                  <a:pt x="164761" y="157987"/>
                </a:lnTo>
                <a:close/>
              </a:path>
              <a:path w="685165" h="402590">
                <a:moveTo>
                  <a:pt x="175161" y="364235"/>
                </a:moveTo>
                <a:lnTo>
                  <a:pt x="141506" y="364235"/>
                </a:lnTo>
                <a:lnTo>
                  <a:pt x="141506" y="392302"/>
                </a:lnTo>
                <a:lnTo>
                  <a:pt x="142014" y="393953"/>
                </a:lnTo>
                <a:lnTo>
                  <a:pt x="143157" y="395096"/>
                </a:lnTo>
                <a:lnTo>
                  <a:pt x="144173" y="396239"/>
                </a:lnTo>
                <a:lnTo>
                  <a:pt x="145951" y="397128"/>
                </a:lnTo>
                <a:lnTo>
                  <a:pt x="148491" y="397763"/>
                </a:lnTo>
                <a:lnTo>
                  <a:pt x="150904" y="398271"/>
                </a:lnTo>
                <a:lnTo>
                  <a:pt x="154206" y="398525"/>
                </a:lnTo>
                <a:lnTo>
                  <a:pt x="162588" y="398525"/>
                </a:lnTo>
                <a:lnTo>
                  <a:pt x="175161" y="392302"/>
                </a:lnTo>
                <a:lnTo>
                  <a:pt x="175161" y="364235"/>
                </a:lnTo>
                <a:close/>
              </a:path>
              <a:path w="685165" h="402590">
                <a:moveTo>
                  <a:pt x="175161" y="272541"/>
                </a:moveTo>
                <a:lnTo>
                  <a:pt x="136299" y="272541"/>
                </a:lnTo>
                <a:lnTo>
                  <a:pt x="136299" y="327151"/>
                </a:lnTo>
                <a:lnTo>
                  <a:pt x="129133" y="336246"/>
                </a:lnTo>
                <a:lnTo>
                  <a:pt x="94897" y="363061"/>
                </a:lnTo>
                <a:lnTo>
                  <a:pt x="80038" y="365378"/>
                </a:lnTo>
                <a:lnTo>
                  <a:pt x="140535" y="365378"/>
                </a:lnTo>
                <a:lnTo>
                  <a:pt x="141506" y="364235"/>
                </a:lnTo>
                <a:lnTo>
                  <a:pt x="175161" y="364235"/>
                </a:lnTo>
                <a:lnTo>
                  <a:pt x="175161" y="272541"/>
                </a:lnTo>
                <a:close/>
              </a:path>
              <a:path w="685165" h="402590">
                <a:moveTo>
                  <a:pt x="90960" y="119633"/>
                </a:moveTo>
                <a:lnTo>
                  <a:pt x="82705" y="119633"/>
                </a:lnTo>
                <a:lnTo>
                  <a:pt x="74577" y="120650"/>
                </a:lnTo>
                <a:lnTo>
                  <a:pt x="37366" y="132079"/>
                </a:lnTo>
                <a:lnTo>
                  <a:pt x="11204" y="154939"/>
                </a:lnTo>
                <a:lnTo>
                  <a:pt x="10569" y="157733"/>
                </a:lnTo>
                <a:lnTo>
                  <a:pt x="10552" y="157987"/>
                </a:lnTo>
                <a:lnTo>
                  <a:pt x="10442" y="171703"/>
                </a:lnTo>
                <a:lnTo>
                  <a:pt x="10823" y="174116"/>
                </a:lnTo>
                <a:lnTo>
                  <a:pt x="11077" y="176529"/>
                </a:lnTo>
                <a:lnTo>
                  <a:pt x="11585" y="178434"/>
                </a:lnTo>
                <a:lnTo>
                  <a:pt x="12347" y="179958"/>
                </a:lnTo>
                <a:lnTo>
                  <a:pt x="12982" y="181482"/>
                </a:lnTo>
                <a:lnTo>
                  <a:pt x="13871" y="182625"/>
                </a:lnTo>
                <a:lnTo>
                  <a:pt x="14760" y="183387"/>
                </a:lnTo>
                <a:lnTo>
                  <a:pt x="15776" y="184150"/>
                </a:lnTo>
                <a:lnTo>
                  <a:pt x="16919" y="184530"/>
                </a:lnTo>
                <a:lnTo>
                  <a:pt x="20094" y="184530"/>
                </a:lnTo>
                <a:lnTo>
                  <a:pt x="22888" y="183133"/>
                </a:lnTo>
                <a:lnTo>
                  <a:pt x="26825" y="180466"/>
                </a:lnTo>
                <a:lnTo>
                  <a:pt x="30635" y="177672"/>
                </a:lnTo>
                <a:lnTo>
                  <a:pt x="35461" y="174625"/>
                </a:lnTo>
                <a:lnTo>
                  <a:pt x="41303" y="171322"/>
                </a:lnTo>
                <a:lnTo>
                  <a:pt x="47018" y="167893"/>
                </a:lnTo>
                <a:lnTo>
                  <a:pt x="53749" y="164845"/>
                </a:lnTo>
                <a:lnTo>
                  <a:pt x="87404" y="157987"/>
                </a:lnTo>
                <a:lnTo>
                  <a:pt x="164761" y="157987"/>
                </a:lnTo>
                <a:lnTo>
                  <a:pt x="160802" y="150852"/>
                </a:lnTo>
                <a:lnTo>
                  <a:pt x="130076" y="125983"/>
                </a:lnTo>
                <a:lnTo>
                  <a:pt x="102036" y="120036"/>
                </a:lnTo>
                <a:lnTo>
                  <a:pt x="90960" y="119633"/>
                </a:lnTo>
                <a:close/>
              </a:path>
              <a:path w="685165" h="402590">
                <a:moveTo>
                  <a:pt x="267236" y="123697"/>
                </a:moveTo>
                <a:lnTo>
                  <a:pt x="260124" y="123697"/>
                </a:lnTo>
                <a:lnTo>
                  <a:pt x="257203" y="123825"/>
                </a:lnTo>
                <a:lnTo>
                  <a:pt x="246027" y="391286"/>
                </a:lnTo>
                <a:lnTo>
                  <a:pt x="246281" y="392556"/>
                </a:lnTo>
                <a:lnTo>
                  <a:pt x="246789" y="393572"/>
                </a:lnTo>
                <a:lnTo>
                  <a:pt x="247424" y="394588"/>
                </a:lnTo>
                <a:lnTo>
                  <a:pt x="248440" y="395477"/>
                </a:lnTo>
                <a:lnTo>
                  <a:pt x="249964" y="396239"/>
                </a:lnTo>
                <a:lnTo>
                  <a:pt x="251361" y="397001"/>
                </a:lnTo>
                <a:lnTo>
                  <a:pt x="253393" y="397636"/>
                </a:lnTo>
                <a:lnTo>
                  <a:pt x="258473" y="398398"/>
                </a:lnTo>
                <a:lnTo>
                  <a:pt x="261648" y="398525"/>
                </a:lnTo>
                <a:lnTo>
                  <a:pt x="269395" y="398525"/>
                </a:lnTo>
                <a:lnTo>
                  <a:pt x="285143" y="391286"/>
                </a:lnTo>
                <a:lnTo>
                  <a:pt x="285143" y="209930"/>
                </a:lnTo>
                <a:lnTo>
                  <a:pt x="293126" y="198550"/>
                </a:lnTo>
                <a:lnTo>
                  <a:pt x="323338" y="167600"/>
                </a:lnTo>
                <a:lnTo>
                  <a:pt x="325397" y="166496"/>
                </a:lnTo>
                <a:lnTo>
                  <a:pt x="281333" y="166496"/>
                </a:lnTo>
                <a:lnTo>
                  <a:pt x="281307" y="130936"/>
                </a:lnTo>
                <a:lnTo>
                  <a:pt x="281079" y="129793"/>
                </a:lnTo>
                <a:lnTo>
                  <a:pt x="280317" y="128396"/>
                </a:lnTo>
                <a:lnTo>
                  <a:pt x="279936" y="127634"/>
                </a:lnTo>
                <a:lnTo>
                  <a:pt x="270157" y="123825"/>
                </a:lnTo>
                <a:lnTo>
                  <a:pt x="267236" y="123697"/>
                </a:lnTo>
                <a:close/>
              </a:path>
              <a:path w="685165" h="402590">
                <a:moveTo>
                  <a:pt x="417684" y="160527"/>
                </a:moveTo>
                <a:lnTo>
                  <a:pt x="352961" y="160527"/>
                </a:lnTo>
                <a:lnTo>
                  <a:pt x="359692" y="162305"/>
                </a:lnTo>
                <a:lnTo>
                  <a:pt x="371122" y="169163"/>
                </a:lnTo>
                <a:lnTo>
                  <a:pt x="387759" y="203707"/>
                </a:lnTo>
                <a:lnTo>
                  <a:pt x="390680" y="391286"/>
                </a:lnTo>
                <a:lnTo>
                  <a:pt x="390934" y="392556"/>
                </a:lnTo>
                <a:lnTo>
                  <a:pt x="392204" y="394588"/>
                </a:lnTo>
                <a:lnTo>
                  <a:pt x="393220" y="395477"/>
                </a:lnTo>
                <a:lnTo>
                  <a:pt x="394744" y="396239"/>
                </a:lnTo>
                <a:lnTo>
                  <a:pt x="396141" y="397001"/>
                </a:lnTo>
                <a:lnTo>
                  <a:pt x="398046" y="397636"/>
                </a:lnTo>
                <a:lnTo>
                  <a:pt x="403126" y="398398"/>
                </a:lnTo>
                <a:lnTo>
                  <a:pt x="406428" y="398525"/>
                </a:lnTo>
                <a:lnTo>
                  <a:pt x="414175" y="398525"/>
                </a:lnTo>
                <a:lnTo>
                  <a:pt x="429796" y="391286"/>
                </a:lnTo>
                <a:lnTo>
                  <a:pt x="429720" y="228639"/>
                </a:lnTo>
                <a:lnTo>
                  <a:pt x="425859" y="185800"/>
                </a:lnTo>
                <a:lnTo>
                  <a:pt x="420715" y="167528"/>
                </a:lnTo>
                <a:lnTo>
                  <a:pt x="417684" y="160527"/>
                </a:lnTo>
                <a:close/>
              </a:path>
              <a:path w="685165" h="402590">
                <a:moveTo>
                  <a:pt x="353469" y="119633"/>
                </a:moveTo>
                <a:lnTo>
                  <a:pt x="308318" y="137439"/>
                </a:lnTo>
                <a:lnTo>
                  <a:pt x="281333" y="166496"/>
                </a:lnTo>
                <a:lnTo>
                  <a:pt x="325397" y="166496"/>
                </a:lnTo>
                <a:lnTo>
                  <a:pt x="330672" y="163671"/>
                </a:lnTo>
                <a:lnTo>
                  <a:pt x="338006" y="161313"/>
                </a:lnTo>
                <a:lnTo>
                  <a:pt x="345341" y="160527"/>
                </a:lnTo>
                <a:lnTo>
                  <a:pt x="417684" y="160527"/>
                </a:lnTo>
                <a:lnTo>
                  <a:pt x="417143" y="159279"/>
                </a:lnTo>
                <a:lnTo>
                  <a:pt x="389410" y="128396"/>
                </a:lnTo>
                <a:lnTo>
                  <a:pt x="363710" y="120181"/>
                </a:lnTo>
                <a:lnTo>
                  <a:pt x="353469" y="119633"/>
                </a:lnTo>
                <a:close/>
              </a:path>
              <a:path w="685165" h="402590">
                <a:moveTo>
                  <a:pt x="580545" y="119633"/>
                </a:moveTo>
                <a:lnTo>
                  <a:pt x="540794" y="129793"/>
                </a:lnTo>
                <a:lnTo>
                  <a:pt x="511965" y="158876"/>
                </a:lnTo>
                <a:lnTo>
                  <a:pt x="494439" y="204469"/>
                </a:lnTo>
                <a:lnTo>
                  <a:pt x="488849" y="248118"/>
                </a:lnTo>
                <a:lnTo>
                  <a:pt x="488569" y="268747"/>
                </a:lnTo>
                <a:lnTo>
                  <a:pt x="488791" y="278320"/>
                </a:lnTo>
                <a:lnTo>
                  <a:pt x="493296" y="317626"/>
                </a:lnTo>
                <a:lnTo>
                  <a:pt x="508282" y="361568"/>
                </a:lnTo>
                <a:lnTo>
                  <a:pt x="535206" y="391286"/>
                </a:lnTo>
                <a:lnTo>
                  <a:pt x="575338" y="402335"/>
                </a:lnTo>
                <a:lnTo>
                  <a:pt x="585889" y="401554"/>
                </a:lnTo>
                <a:lnTo>
                  <a:pt x="624064" y="383230"/>
                </a:lnTo>
                <a:lnTo>
                  <a:pt x="644922" y="361950"/>
                </a:lnTo>
                <a:lnTo>
                  <a:pt x="582196" y="361950"/>
                </a:lnTo>
                <a:lnTo>
                  <a:pt x="574812" y="361422"/>
                </a:lnTo>
                <a:lnTo>
                  <a:pt x="543540" y="337008"/>
                </a:lnTo>
                <a:lnTo>
                  <a:pt x="531523" y="297179"/>
                </a:lnTo>
                <a:lnTo>
                  <a:pt x="529110" y="259079"/>
                </a:lnTo>
                <a:lnTo>
                  <a:pt x="529280" y="249981"/>
                </a:lnTo>
                <a:lnTo>
                  <a:pt x="535888" y="206359"/>
                </a:lnTo>
                <a:lnTo>
                  <a:pt x="558447" y="168782"/>
                </a:lnTo>
                <a:lnTo>
                  <a:pt x="583847" y="160273"/>
                </a:lnTo>
                <a:lnTo>
                  <a:pt x="684939" y="160273"/>
                </a:lnTo>
                <a:lnTo>
                  <a:pt x="684939" y="158495"/>
                </a:lnTo>
                <a:lnTo>
                  <a:pt x="645569" y="158495"/>
                </a:lnTo>
                <a:lnTo>
                  <a:pt x="637927" y="149542"/>
                </a:lnTo>
                <a:lnTo>
                  <a:pt x="630249" y="141731"/>
                </a:lnTo>
                <a:lnTo>
                  <a:pt x="589689" y="120253"/>
                </a:lnTo>
                <a:lnTo>
                  <a:pt x="580545" y="119633"/>
                </a:lnTo>
                <a:close/>
              </a:path>
              <a:path w="685165" h="402590">
                <a:moveTo>
                  <a:pt x="684939" y="355726"/>
                </a:moveTo>
                <a:lnTo>
                  <a:pt x="650014" y="355726"/>
                </a:lnTo>
                <a:lnTo>
                  <a:pt x="650014" y="391286"/>
                </a:lnTo>
                <a:lnTo>
                  <a:pt x="650395" y="392556"/>
                </a:lnTo>
                <a:lnTo>
                  <a:pt x="651030" y="393700"/>
                </a:lnTo>
                <a:lnTo>
                  <a:pt x="651538" y="394842"/>
                </a:lnTo>
                <a:lnTo>
                  <a:pt x="664492" y="398525"/>
                </a:lnTo>
                <a:lnTo>
                  <a:pt x="670969" y="398525"/>
                </a:lnTo>
                <a:lnTo>
                  <a:pt x="684939" y="391286"/>
                </a:lnTo>
                <a:lnTo>
                  <a:pt x="684939" y="355726"/>
                </a:lnTo>
                <a:close/>
              </a:path>
              <a:path w="685165" h="402590">
                <a:moveTo>
                  <a:pt x="684939" y="160273"/>
                </a:moveTo>
                <a:lnTo>
                  <a:pt x="583847" y="160273"/>
                </a:lnTo>
                <a:lnTo>
                  <a:pt x="591850" y="161057"/>
                </a:lnTo>
                <a:lnTo>
                  <a:pt x="599674" y="163401"/>
                </a:lnTo>
                <a:lnTo>
                  <a:pt x="629916" y="187944"/>
                </a:lnTo>
                <a:lnTo>
                  <a:pt x="645569" y="208787"/>
                </a:lnTo>
                <a:lnTo>
                  <a:pt x="645569" y="311657"/>
                </a:lnTo>
                <a:lnTo>
                  <a:pt x="617121" y="346836"/>
                </a:lnTo>
                <a:lnTo>
                  <a:pt x="597309" y="359409"/>
                </a:lnTo>
                <a:lnTo>
                  <a:pt x="592483" y="361188"/>
                </a:lnTo>
                <a:lnTo>
                  <a:pt x="587403" y="361950"/>
                </a:lnTo>
                <a:lnTo>
                  <a:pt x="644922" y="361950"/>
                </a:lnTo>
                <a:lnTo>
                  <a:pt x="650014" y="355726"/>
                </a:lnTo>
                <a:lnTo>
                  <a:pt x="684939" y="355726"/>
                </a:lnTo>
                <a:lnTo>
                  <a:pt x="684939" y="160273"/>
                </a:lnTo>
                <a:close/>
              </a:path>
              <a:path w="685165" h="402590">
                <a:moveTo>
                  <a:pt x="668937" y="0"/>
                </a:moveTo>
                <a:lnTo>
                  <a:pt x="661190" y="0"/>
                </a:lnTo>
                <a:lnTo>
                  <a:pt x="658015" y="253"/>
                </a:lnTo>
                <a:lnTo>
                  <a:pt x="645569" y="7746"/>
                </a:lnTo>
                <a:lnTo>
                  <a:pt x="645569" y="158495"/>
                </a:lnTo>
                <a:lnTo>
                  <a:pt x="684939" y="158495"/>
                </a:lnTo>
                <a:lnTo>
                  <a:pt x="684939" y="7746"/>
                </a:lnTo>
                <a:lnTo>
                  <a:pt x="684558" y="6476"/>
                </a:lnTo>
                <a:lnTo>
                  <a:pt x="683796" y="5206"/>
                </a:lnTo>
                <a:lnTo>
                  <a:pt x="683161" y="4063"/>
                </a:lnTo>
                <a:lnTo>
                  <a:pt x="672112" y="253"/>
                </a:lnTo>
                <a:lnTo>
                  <a:pt x="668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70035" y="6619493"/>
            <a:ext cx="2450338" cy="50406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286490" y="6640321"/>
            <a:ext cx="1342389" cy="483488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2772897" y="6621526"/>
            <a:ext cx="786130" cy="403860"/>
          </a:xfrm>
          <a:custGeom>
            <a:avLst/>
            <a:gdLst/>
            <a:ahLst/>
            <a:cxnLst/>
            <a:rect l="l" t="t" r="r" b="b"/>
            <a:pathLst>
              <a:path w="786130" h="403859">
                <a:moveTo>
                  <a:pt x="76834" y="165353"/>
                </a:moveTo>
                <a:lnTo>
                  <a:pt x="37719" y="165353"/>
                </a:lnTo>
                <a:lnTo>
                  <a:pt x="37830" y="321313"/>
                </a:lnTo>
                <a:lnTo>
                  <a:pt x="43099" y="362203"/>
                </a:lnTo>
                <a:lnTo>
                  <a:pt x="71627" y="397637"/>
                </a:lnTo>
                <a:lnTo>
                  <a:pt x="100075" y="402844"/>
                </a:lnTo>
                <a:lnTo>
                  <a:pt x="103631" y="402844"/>
                </a:lnTo>
                <a:lnTo>
                  <a:pt x="107315" y="402589"/>
                </a:lnTo>
                <a:lnTo>
                  <a:pt x="110998" y="401954"/>
                </a:lnTo>
                <a:lnTo>
                  <a:pt x="114553" y="401447"/>
                </a:lnTo>
                <a:lnTo>
                  <a:pt x="139446" y="377571"/>
                </a:lnTo>
                <a:lnTo>
                  <a:pt x="139446" y="368553"/>
                </a:lnTo>
                <a:lnTo>
                  <a:pt x="139192" y="365760"/>
                </a:lnTo>
                <a:lnTo>
                  <a:pt x="138937" y="363474"/>
                </a:lnTo>
                <a:lnTo>
                  <a:pt x="138789" y="362585"/>
                </a:lnTo>
                <a:lnTo>
                  <a:pt x="106679" y="362585"/>
                </a:lnTo>
                <a:lnTo>
                  <a:pt x="98921" y="361729"/>
                </a:lnTo>
                <a:lnTo>
                  <a:pt x="77239" y="321313"/>
                </a:lnTo>
                <a:lnTo>
                  <a:pt x="76834" y="308863"/>
                </a:lnTo>
                <a:lnTo>
                  <a:pt x="76834" y="165353"/>
                </a:lnTo>
                <a:close/>
              </a:path>
              <a:path w="786130" h="403859">
                <a:moveTo>
                  <a:pt x="134747" y="354584"/>
                </a:moveTo>
                <a:lnTo>
                  <a:pt x="132715" y="354584"/>
                </a:lnTo>
                <a:lnTo>
                  <a:pt x="131318" y="354964"/>
                </a:lnTo>
                <a:lnTo>
                  <a:pt x="129667" y="355853"/>
                </a:lnTo>
                <a:lnTo>
                  <a:pt x="128143" y="356743"/>
                </a:lnTo>
                <a:lnTo>
                  <a:pt x="126237" y="357632"/>
                </a:lnTo>
                <a:lnTo>
                  <a:pt x="123951" y="358521"/>
                </a:lnTo>
                <a:lnTo>
                  <a:pt x="121793" y="359537"/>
                </a:lnTo>
                <a:lnTo>
                  <a:pt x="119252" y="360425"/>
                </a:lnTo>
                <a:lnTo>
                  <a:pt x="116458" y="361314"/>
                </a:lnTo>
                <a:lnTo>
                  <a:pt x="113537" y="362203"/>
                </a:lnTo>
                <a:lnTo>
                  <a:pt x="110362" y="362585"/>
                </a:lnTo>
                <a:lnTo>
                  <a:pt x="138789" y="362585"/>
                </a:lnTo>
                <a:lnTo>
                  <a:pt x="138556" y="361188"/>
                </a:lnTo>
                <a:lnTo>
                  <a:pt x="138336" y="359537"/>
                </a:lnTo>
                <a:lnTo>
                  <a:pt x="138269" y="359171"/>
                </a:lnTo>
                <a:lnTo>
                  <a:pt x="137922" y="358013"/>
                </a:lnTo>
                <a:lnTo>
                  <a:pt x="137413" y="356615"/>
                </a:lnTo>
                <a:lnTo>
                  <a:pt x="136905" y="355726"/>
                </a:lnTo>
                <a:lnTo>
                  <a:pt x="136144" y="355346"/>
                </a:lnTo>
                <a:lnTo>
                  <a:pt x="135508" y="354838"/>
                </a:lnTo>
                <a:lnTo>
                  <a:pt x="134747" y="354584"/>
                </a:lnTo>
                <a:close/>
              </a:path>
              <a:path w="786130" h="403859">
                <a:moveTo>
                  <a:pt x="132842" y="126237"/>
                </a:moveTo>
                <a:lnTo>
                  <a:pt x="6730" y="126237"/>
                </a:lnTo>
                <a:lnTo>
                  <a:pt x="5587" y="126619"/>
                </a:lnTo>
                <a:lnTo>
                  <a:pt x="0" y="152781"/>
                </a:lnTo>
                <a:lnTo>
                  <a:pt x="634" y="157734"/>
                </a:lnTo>
                <a:lnTo>
                  <a:pt x="2031" y="160782"/>
                </a:lnTo>
                <a:lnTo>
                  <a:pt x="3555" y="163829"/>
                </a:lnTo>
                <a:lnTo>
                  <a:pt x="5460" y="165353"/>
                </a:lnTo>
                <a:lnTo>
                  <a:pt x="133984" y="165353"/>
                </a:lnTo>
                <a:lnTo>
                  <a:pt x="135890" y="163829"/>
                </a:lnTo>
                <a:lnTo>
                  <a:pt x="138683" y="157734"/>
                </a:lnTo>
                <a:lnTo>
                  <a:pt x="139446" y="152781"/>
                </a:lnTo>
                <a:lnTo>
                  <a:pt x="139446" y="142366"/>
                </a:lnTo>
                <a:lnTo>
                  <a:pt x="134874" y="127253"/>
                </a:lnTo>
                <a:lnTo>
                  <a:pt x="133984" y="126619"/>
                </a:lnTo>
                <a:lnTo>
                  <a:pt x="132842" y="126237"/>
                </a:lnTo>
                <a:close/>
              </a:path>
              <a:path w="786130" h="403859">
                <a:moveTo>
                  <a:pt x="61086" y="56007"/>
                </a:moveTo>
                <a:lnTo>
                  <a:pt x="53340" y="56007"/>
                </a:lnTo>
                <a:lnTo>
                  <a:pt x="50165" y="56134"/>
                </a:lnTo>
                <a:lnTo>
                  <a:pt x="37719" y="63753"/>
                </a:lnTo>
                <a:lnTo>
                  <a:pt x="37719" y="126237"/>
                </a:lnTo>
                <a:lnTo>
                  <a:pt x="76834" y="126237"/>
                </a:lnTo>
                <a:lnTo>
                  <a:pt x="76834" y="63753"/>
                </a:lnTo>
                <a:lnTo>
                  <a:pt x="61086" y="56007"/>
                </a:lnTo>
                <a:close/>
              </a:path>
              <a:path w="786130" h="403859">
                <a:moveTo>
                  <a:pt x="213359" y="0"/>
                </a:moveTo>
                <a:lnTo>
                  <a:pt x="205612" y="0"/>
                </a:lnTo>
                <a:lnTo>
                  <a:pt x="202437" y="126"/>
                </a:lnTo>
                <a:lnTo>
                  <a:pt x="197357" y="888"/>
                </a:lnTo>
                <a:lnTo>
                  <a:pt x="195325" y="1524"/>
                </a:lnTo>
                <a:lnTo>
                  <a:pt x="193928" y="2286"/>
                </a:lnTo>
                <a:lnTo>
                  <a:pt x="192404" y="3048"/>
                </a:lnTo>
                <a:lnTo>
                  <a:pt x="191388" y="3937"/>
                </a:lnTo>
                <a:lnTo>
                  <a:pt x="190753" y="5079"/>
                </a:lnTo>
                <a:lnTo>
                  <a:pt x="190246" y="6223"/>
                </a:lnTo>
                <a:lnTo>
                  <a:pt x="189992" y="7620"/>
                </a:lnTo>
                <a:lnTo>
                  <a:pt x="189992" y="392429"/>
                </a:lnTo>
                <a:lnTo>
                  <a:pt x="193928" y="397383"/>
                </a:lnTo>
                <a:lnTo>
                  <a:pt x="195325" y="398145"/>
                </a:lnTo>
                <a:lnTo>
                  <a:pt x="197357" y="398779"/>
                </a:lnTo>
                <a:lnTo>
                  <a:pt x="202437" y="399541"/>
                </a:lnTo>
                <a:lnTo>
                  <a:pt x="205612" y="399669"/>
                </a:lnTo>
                <a:lnTo>
                  <a:pt x="213359" y="399669"/>
                </a:lnTo>
                <a:lnTo>
                  <a:pt x="229107" y="392429"/>
                </a:lnTo>
                <a:lnTo>
                  <a:pt x="229107" y="211074"/>
                </a:lnTo>
                <a:lnTo>
                  <a:pt x="237091" y="199693"/>
                </a:lnTo>
                <a:lnTo>
                  <a:pt x="267303" y="168743"/>
                </a:lnTo>
                <a:lnTo>
                  <a:pt x="280070" y="163068"/>
                </a:lnTo>
                <a:lnTo>
                  <a:pt x="229107" y="163068"/>
                </a:lnTo>
                <a:lnTo>
                  <a:pt x="229107" y="7620"/>
                </a:lnTo>
                <a:lnTo>
                  <a:pt x="228726" y="6223"/>
                </a:lnTo>
                <a:lnTo>
                  <a:pt x="216661" y="126"/>
                </a:lnTo>
                <a:lnTo>
                  <a:pt x="213359" y="0"/>
                </a:lnTo>
                <a:close/>
              </a:path>
              <a:path w="786130" h="403859">
                <a:moveTo>
                  <a:pt x="361649" y="161671"/>
                </a:moveTo>
                <a:lnTo>
                  <a:pt x="296925" y="161671"/>
                </a:lnTo>
                <a:lnTo>
                  <a:pt x="303657" y="163449"/>
                </a:lnTo>
                <a:lnTo>
                  <a:pt x="315086" y="170307"/>
                </a:lnTo>
                <a:lnTo>
                  <a:pt x="331723" y="204850"/>
                </a:lnTo>
                <a:lnTo>
                  <a:pt x="334644" y="392429"/>
                </a:lnTo>
                <a:lnTo>
                  <a:pt x="334898" y="393700"/>
                </a:lnTo>
                <a:lnTo>
                  <a:pt x="336169" y="395732"/>
                </a:lnTo>
                <a:lnTo>
                  <a:pt x="337184" y="396621"/>
                </a:lnTo>
                <a:lnTo>
                  <a:pt x="338709" y="397383"/>
                </a:lnTo>
                <a:lnTo>
                  <a:pt x="340105" y="398145"/>
                </a:lnTo>
                <a:lnTo>
                  <a:pt x="342011" y="398779"/>
                </a:lnTo>
                <a:lnTo>
                  <a:pt x="347090" y="399541"/>
                </a:lnTo>
                <a:lnTo>
                  <a:pt x="350392" y="399669"/>
                </a:lnTo>
                <a:lnTo>
                  <a:pt x="358140" y="399669"/>
                </a:lnTo>
                <a:lnTo>
                  <a:pt x="373761" y="392429"/>
                </a:lnTo>
                <a:lnTo>
                  <a:pt x="373679" y="229782"/>
                </a:lnTo>
                <a:lnTo>
                  <a:pt x="369823" y="186944"/>
                </a:lnTo>
                <a:lnTo>
                  <a:pt x="364680" y="168671"/>
                </a:lnTo>
                <a:lnTo>
                  <a:pt x="361649" y="161671"/>
                </a:lnTo>
                <a:close/>
              </a:path>
              <a:path w="786130" h="403859">
                <a:moveTo>
                  <a:pt x="297434" y="120776"/>
                </a:moveTo>
                <a:lnTo>
                  <a:pt x="254468" y="137171"/>
                </a:lnTo>
                <a:lnTo>
                  <a:pt x="229107" y="163068"/>
                </a:lnTo>
                <a:lnTo>
                  <a:pt x="280070" y="163068"/>
                </a:lnTo>
                <a:lnTo>
                  <a:pt x="281971" y="162456"/>
                </a:lnTo>
                <a:lnTo>
                  <a:pt x="289305" y="161671"/>
                </a:lnTo>
                <a:lnTo>
                  <a:pt x="361649" y="161671"/>
                </a:lnTo>
                <a:lnTo>
                  <a:pt x="361108" y="160422"/>
                </a:lnTo>
                <a:lnTo>
                  <a:pt x="333375" y="129539"/>
                </a:lnTo>
                <a:lnTo>
                  <a:pt x="307675" y="121324"/>
                </a:lnTo>
                <a:lnTo>
                  <a:pt x="297434" y="120776"/>
                </a:lnTo>
                <a:close/>
              </a:path>
              <a:path w="786130" h="403859">
                <a:moveTo>
                  <a:pt x="596406" y="159131"/>
                </a:moveTo>
                <a:lnTo>
                  <a:pt x="528065" y="159131"/>
                </a:lnTo>
                <a:lnTo>
                  <a:pt x="535686" y="160400"/>
                </a:lnTo>
                <a:lnTo>
                  <a:pt x="541782" y="162940"/>
                </a:lnTo>
                <a:lnTo>
                  <a:pt x="565276" y="193421"/>
                </a:lnTo>
                <a:lnTo>
                  <a:pt x="567944" y="239649"/>
                </a:lnTo>
                <a:lnTo>
                  <a:pt x="538480" y="239649"/>
                </a:lnTo>
                <a:lnTo>
                  <a:pt x="526331" y="239982"/>
                </a:lnTo>
                <a:lnTo>
                  <a:pt x="484104" y="247963"/>
                </a:lnTo>
                <a:lnTo>
                  <a:pt x="447833" y="272748"/>
                </a:lnTo>
                <a:lnTo>
                  <a:pt x="432000" y="314618"/>
                </a:lnTo>
                <a:lnTo>
                  <a:pt x="431644" y="322834"/>
                </a:lnTo>
                <a:lnTo>
                  <a:pt x="431662" y="328295"/>
                </a:lnTo>
                <a:lnTo>
                  <a:pt x="443261" y="371728"/>
                </a:lnTo>
                <a:lnTo>
                  <a:pt x="474980" y="398145"/>
                </a:lnTo>
                <a:lnTo>
                  <a:pt x="505459" y="403478"/>
                </a:lnTo>
                <a:lnTo>
                  <a:pt x="514959" y="402840"/>
                </a:lnTo>
                <a:lnTo>
                  <a:pt x="550291" y="387917"/>
                </a:lnTo>
                <a:lnTo>
                  <a:pt x="572180" y="366522"/>
                </a:lnTo>
                <a:lnTo>
                  <a:pt x="511682" y="366522"/>
                </a:lnTo>
                <a:lnTo>
                  <a:pt x="502703" y="365783"/>
                </a:lnTo>
                <a:lnTo>
                  <a:pt x="472217" y="332333"/>
                </a:lnTo>
                <a:lnTo>
                  <a:pt x="471550" y="322834"/>
                </a:lnTo>
                <a:lnTo>
                  <a:pt x="471636" y="314618"/>
                </a:lnTo>
                <a:lnTo>
                  <a:pt x="486790" y="286765"/>
                </a:lnTo>
                <a:lnTo>
                  <a:pt x="491998" y="282448"/>
                </a:lnTo>
                <a:lnTo>
                  <a:pt x="534415" y="273685"/>
                </a:lnTo>
                <a:lnTo>
                  <a:pt x="606805" y="273685"/>
                </a:lnTo>
                <a:lnTo>
                  <a:pt x="606805" y="217677"/>
                </a:lnTo>
                <a:lnTo>
                  <a:pt x="602234" y="175640"/>
                </a:lnTo>
                <a:lnTo>
                  <a:pt x="599686" y="167044"/>
                </a:lnTo>
                <a:lnTo>
                  <a:pt x="596406" y="159131"/>
                </a:lnTo>
                <a:close/>
              </a:path>
              <a:path w="786130" h="403859">
                <a:moveTo>
                  <a:pt x="606805" y="365378"/>
                </a:moveTo>
                <a:lnTo>
                  <a:pt x="573150" y="365378"/>
                </a:lnTo>
                <a:lnTo>
                  <a:pt x="573150" y="393446"/>
                </a:lnTo>
                <a:lnTo>
                  <a:pt x="573659" y="395097"/>
                </a:lnTo>
                <a:lnTo>
                  <a:pt x="574801" y="396239"/>
                </a:lnTo>
                <a:lnTo>
                  <a:pt x="575817" y="397383"/>
                </a:lnTo>
                <a:lnTo>
                  <a:pt x="577596" y="398272"/>
                </a:lnTo>
                <a:lnTo>
                  <a:pt x="580136" y="398907"/>
                </a:lnTo>
                <a:lnTo>
                  <a:pt x="582548" y="399414"/>
                </a:lnTo>
                <a:lnTo>
                  <a:pt x="585850" y="399669"/>
                </a:lnTo>
                <a:lnTo>
                  <a:pt x="594232" y="399669"/>
                </a:lnTo>
                <a:lnTo>
                  <a:pt x="606805" y="393446"/>
                </a:lnTo>
                <a:lnTo>
                  <a:pt x="606805" y="365378"/>
                </a:lnTo>
                <a:close/>
              </a:path>
              <a:path w="786130" h="403859">
                <a:moveTo>
                  <a:pt x="606805" y="273685"/>
                </a:moveTo>
                <a:lnTo>
                  <a:pt x="567944" y="273685"/>
                </a:lnTo>
                <a:lnTo>
                  <a:pt x="567944" y="328295"/>
                </a:lnTo>
                <a:lnTo>
                  <a:pt x="560778" y="337389"/>
                </a:lnTo>
                <a:lnTo>
                  <a:pt x="526542" y="364204"/>
                </a:lnTo>
                <a:lnTo>
                  <a:pt x="511682" y="366522"/>
                </a:lnTo>
                <a:lnTo>
                  <a:pt x="572180" y="366522"/>
                </a:lnTo>
                <a:lnTo>
                  <a:pt x="573150" y="365378"/>
                </a:lnTo>
                <a:lnTo>
                  <a:pt x="606805" y="365378"/>
                </a:lnTo>
                <a:lnTo>
                  <a:pt x="606805" y="273685"/>
                </a:lnTo>
                <a:close/>
              </a:path>
              <a:path w="786130" h="403859">
                <a:moveTo>
                  <a:pt x="522605" y="120776"/>
                </a:moveTo>
                <a:lnTo>
                  <a:pt x="514350" y="120776"/>
                </a:lnTo>
                <a:lnTo>
                  <a:pt x="506221" y="121793"/>
                </a:lnTo>
                <a:lnTo>
                  <a:pt x="469011" y="133223"/>
                </a:lnTo>
                <a:lnTo>
                  <a:pt x="442848" y="156083"/>
                </a:lnTo>
                <a:lnTo>
                  <a:pt x="442213" y="158876"/>
                </a:lnTo>
                <a:lnTo>
                  <a:pt x="442086" y="172847"/>
                </a:lnTo>
                <a:lnTo>
                  <a:pt x="442467" y="175260"/>
                </a:lnTo>
                <a:lnTo>
                  <a:pt x="442721" y="177673"/>
                </a:lnTo>
                <a:lnTo>
                  <a:pt x="443230" y="179577"/>
                </a:lnTo>
                <a:lnTo>
                  <a:pt x="443992" y="181101"/>
                </a:lnTo>
                <a:lnTo>
                  <a:pt x="444626" y="182625"/>
                </a:lnTo>
                <a:lnTo>
                  <a:pt x="445515" y="183769"/>
                </a:lnTo>
                <a:lnTo>
                  <a:pt x="446405" y="184531"/>
                </a:lnTo>
                <a:lnTo>
                  <a:pt x="447421" y="185293"/>
                </a:lnTo>
                <a:lnTo>
                  <a:pt x="448563" y="185674"/>
                </a:lnTo>
                <a:lnTo>
                  <a:pt x="451738" y="185674"/>
                </a:lnTo>
                <a:lnTo>
                  <a:pt x="454532" y="184276"/>
                </a:lnTo>
                <a:lnTo>
                  <a:pt x="458469" y="181610"/>
                </a:lnTo>
                <a:lnTo>
                  <a:pt x="462280" y="178815"/>
                </a:lnTo>
                <a:lnTo>
                  <a:pt x="467105" y="175768"/>
                </a:lnTo>
                <a:lnTo>
                  <a:pt x="472948" y="172465"/>
                </a:lnTo>
                <a:lnTo>
                  <a:pt x="478663" y="169037"/>
                </a:lnTo>
                <a:lnTo>
                  <a:pt x="485394" y="165988"/>
                </a:lnTo>
                <a:lnTo>
                  <a:pt x="519048" y="159131"/>
                </a:lnTo>
                <a:lnTo>
                  <a:pt x="596406" y="159131"/>
                </a:lnTo>
                <a:lnTo>
                  <a:pt x="592447" y="151995"/>
                </a:lnTo>
                <a:lnTo>
                  <a:pt x="561721" y="127126"/>
                </a:lnTo>
                <a:lnTo>
                  <a:pt x="533681" y="121179"/>
                </a:lnTo>
                <a:lnTo>
                  <a:pt x="522605" y="120776"/>
                </a:lnTo>
                <a:close/>
              </a:path>
              <a:path w="786130" h="403859">
                <a:moveTo>
                  <a:pt x="723011" y="165353"/>
                </a:moveTo>
                <a:lnTo>
                  <a:pt x="683894" y="165353"/>
                </a:lnTo>
                <a:lnTo>
                  <a:pt x="684006" y="321313"/>
                </a:lnTo>
                <a:lnTo>
                  <a:pt x="689275" y="362203"/>
                </a:lnTo>
                <a:lnTo>
                  <a:pt x="717803" y="397637"/>
                </a:lnTo>
                <a:lnTo>
                  <a:pt x="746251" y="402844"/>
                </a:lnTo>
                <a:lnTo>
                  <a:pt x="749807" y="402844"/>
                </a:lnTo>
                <a:lnTo>
                  <a:pt x="753490" y="402589"/>
                </a:lnTo>
                <a:lnTo>
                  <a:pt x="757173" y="401954"/>
                </a:lnTo>
                <a:lnTo>
                  <a:pt x="760730" y="401447"/>
                </a:lnTo>
                <a:lnTo>
                  <a:pt x="785621" y="377571"/>
                </a:lnTo>
                <a:lnTo>
                  <a:pt x="785621" y="368553"/>
                </a:lnTo>
                <a:lnTo>
                  <a:pt x="785367" y="365760"/>
                </a:lnTo>
                <a:lnTo>
                  <a:pt x="785113" y="363474"/>
                </a:lnTo>
                <a:lnTo>
                  <a:pt x="784965" y="362585"/>
                </a:lnTo>
                <a:lnTo>
                  <a:pt x="752855" y="362585"/>
                </a:lnTo>
                <a:lnTo>
                  <a:pt x="745097" y="361729"/>
                </a:lnTo>
                <a:lnTo>
                  <a:pt x="723415" y="321313"/>
                </a:lnTo>
                <a:lnTo>
                  <a:pt x="723011" y="308863"/>
                </a:lnTo>
                <a:lnTo>
                  <a:pt x="723011" y="165353"/>
                </a:lnTo>
                <a:close/>
              </a:path>
              <a:path w="786130" h="403859">
                <a:moveTo>
                  <a:pt x="780923" y="354584"/>
                </a:moveTo>
                <a:lnTo>
                  <a:pt x="778890" y="354584"/>
                </a:lnTo>
                <a:lnTo>
                  <a:pt x="777494" y="354964"/>
                </a:lnTo>
                <a:lnTo>
                  <a:pt x="775842" y="355853"/>
                </a:lnTo>
                <a:lnTo>
                  <a:pt x="774319" y="356743"/>
                </a:lnTo>
                <a:lnTo>
                  <a:pt x="772413" y="357632"/>
                </a:lnTo>
                <a:lnTo>
                  <a:pt x="770128" y="358521"/>
                </a:lnTo>
                <a:lnTo>
                  <a:pt x="767969" y="359537"/>
                </a:lnTo>
                <a:lnTo>
                  <a:pt x="765428" y="360425"/>
                </a:lnTo>
                <a:lnTo>
                  <a:pt x="762634" y="361314"/>
                </a:lnTo>
                <a:lnTo>
                  <a:pt x="759713" y="362203"/>
                </a:lnTo>
                <a:lnTo>
                  <a:pt x="756538" y="362585"/>
                </a:lnTo>
                <a:lnTo>
                  <a:pt x="784965" y="362585"/>
                </a:lnTo>
                <a:lnTo>
                  <a:pt x="784732" y="361188"/>
                </a:lnTo>
                <a:lnTo>
                  <a:pt x="784512" y="359537"/>
                </a:lnTo>
                <a:lnTo>
                  <a:pt x="784445" y="359171"/>
                </a:lnTo>
                <a:lnTo>
                  <a:pt x="784098" y="358013"/>
                </a:lnTo>
                <a:lnTo>
                  <a:pt x="783590" y="356615"/>
                </a:lnTo>
                <a:lnTo>
                  <a:pt x="783082" y="355726"/>
                </a:lnTo>
                <a:lnTo>
                  <a:pt x="782319" y="355346"/>
                </a:lnTo>
                <a:lnTo>
                  <a:pt x="781684" y="354838"/>
                </a:lnTo>
                <a:lnTo>
                  <a:pt x="780923" y="354584"/>
                </a:lnTo>
                <a:close/>
              </a:path>
              <a:path w="786130" h="403859">
                <a:moveTo>
                  <a:pt x="779017" y="126237"/>
                </a:moveTo>
                <a:lnTo>
                  <a:pt x="652907" y="126237"/>
                </a:lnTo>
                <a:lnTo>
                  <a:pt x="651763" y="126619"/>
                </a:lnTo>
                <a:lnTo>
                  <a:pt x="646175" y="142366"/>
                </a:lnTo>
                <a:lnTo>
                  <a:pt x="646175" y="152781"/>
                </a:lnTo>
                <a:lnTo>
                  <a:pt x="646811" y="157734"/>
                </a:lnTo>
                <a:lnTo>
                  <a:pt x="648207" y="160782"/>
                </a:lnTo>
                <a:lnTo>
                  <a:pt x="649732" y="163829"/>
                </a:lnTo>
                <a:lnTo>
                  <a:pt x="651636" y="165353"/>
                </a:lnTo>
                <a:lnTo>
                  <a:pt x="780161" y="165353"/>
                </a:lnTo>
                <a:lnTo>
                  <a:pt x="782065" y="163829"/>
                </a:lnTo>
                <a:lnTo>
                  <a:pt x="784859" y="157734"/>
                </a:lnTo>
                <a:lnTo>
                  <a:pt x="785621" y="152781"/>
                </a:lnTo>
                <a:lnTo>
                  <a:pt x="785621" y="142366"/>
                </a:lnTo>
                <a:lnTo>
                  <a:pt x="781050" y="127253"/>
                </a:lnTo>
                <a:lnTo>
                  <a:pt x="780161" y="126619"/>
                </a:lnTo>
                <a:lnTo>
                  <a:pt x="779017" y="126237"/>
                </a:lnTo>
                <a:close/>
              </a:path>
              <a:path w="786130" h="403859">
                <a:moveTo>
                  <a:pt x="707263" y="56007"/>
                </a:moveTo>
                <a:lnTo>
                  <a:pt x="699515" y="56007"/>
                </a:lnTo>
                <a:lnTo>
                  <a:pt x="696340" y="56134"/>
                </a:lnTo>
                <a:lnTo>
                  <a:pt x="683894" y="63753"/>
                </a:lnTo>
                <a:lnTo>
                  <a:pt x="683894" y="126237"/>
                </a:lnTo>
                <a:lnTo>
                  <a:pt x="723011" y="126237"/>
                </a:lnTo>
                <a:lnTo>
                  <a:pt x="723011" y="63753"/>
                </a:lnTo>
                <a:lnTo>
                  <a:pt x="707263" y="5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716606" y="6640321"/>
            <a:ext cx="879884" cy="384682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14744954" y="6677532"/>
            <a:ext cx="382905" cy="347980"/>
          </a:xfrm>
          <a:custGeom>
            <a:avLst/>
            <a:gdLst/>
            <a:ahLst/>
            <a:cxnLst/>
            <a:rect l="l" t="t" r="r" b="b"/>
            <a:pathLst>
              <a:path w="382905" h="347979">
                <a:moveTo>
                  <a:pt x="76834" y="109347"/>
                </a:moveTo>
                <a:lnTo>
                  <a:pt x="37719" y="109347"/>
                </a:lnTo>
                <a:lnTo>
                  <a:pt x="37830" y="265306"/>
                </a:lnTo>
                <a:lnTo>
                  <a:pt x="43099" y="306197"/>
                </a:lnTo>
                <a:lnTo>
                  <a:pt x="71628" y="341630"/>
                </a:lnTo>
                <a:lnTo>
                  <a:pt x="100076" y="346837"/>
                </a:lnTo>
                <a:lnTo>
                  <a:pt x="103632" y="346837"/>
                </a:lnTo>
                <a:lnTo>
                  <a:pt x="107315" y="346583"/>
                </a:lnTo>
                <a:lnTo>
                  <a:pt x="110998" y="345948"/>
                </a:lnTo>
                <a:lnTo>
                  <a:pt x="114553" y="345440"/>
                </a:lnTo>
                <a:lnTo>
                  <a:pt x="139446" y="321564"/>
                </a:lnTo>
                <a:lnTo>
                  <a:pt x="139446" y="312547"/>
                </a:lnTo>
                <a:lnTo>
                  <a:pt x="139192" y="309753"/>
                </a:lnTo>
                <a:lnTo>
                  <a:pt x="138938" y="307467"/>
                </a:lnTo>
                <a:lnTo>
                  <a:pt x="138789" y="306578"/>
                </a:lnTo>
                <a:lnTo>
                  <a:pt x="106680" y="306578"/>
                </a:lnTo>
                <a:lnTo>
                  <a:pt x="98921" y="305722"/>
                </a:lnTo>
                <a:lnTo>
                  <a:pt x="77239" y="265306"/>
                </a:lnTo>
                <a:lnTo>
                  <a:pt x="76834" y="252857"/>
                </a:lnTo>
                <a:lnTo>
                  <a:pt x="76834" y="109347"/>
                </a:lnTo>
                <a:close/>
              </a:path>
              <a:path w="382905" h="347979">
                <a:moveTo>
                  <a:pt x="134747" y="298577"/>
                </a:moveTo>
                <a:lnTo>
                  <a:pt x="132715" y="298577"/>
                </a:lnTo>
                <a:lnTo>
                  <a:pt x="131317" y="298958"/>
                </a:lnTo>
                <a:lnTo>
                  <a:pt x="129667" y="299847"/>
                </a:lnTo>
                <a:lnTo>
                  <a:pt x="128142" y="300736"/>
                </a:lnTo>
                <a:lnTo>
                  <a:pt x="126238" y="301625"/>
                </a:lnTo>
                <a:lnTo>
                  <a:pt x="123951" y="302514"/>
                </a:lnTo>
                <a:lnTo>
                  <a:pt x="121792" y="303530"/>
                </a:lnTo>
                <a:lnTo>
                  <a:pt x="119253" y="304419"/>
                </a:lnTo>
                <a:lnTo>
                  <a:pt x="116459" y="305308"/>
                </a:lnTo>
                <a:lnTo>
                  <a:pt x="113538" y="306197"/>
                </a:lnTo>
                <a:lnTo>
                  <a:pt x="110363" y="306578"/>
                </a:lnTo>
                <a:lnTo>
                  <a:pt x="138789" y="306578"/>
                </a:lnTo>
                <a:lnTo>
                  <a:pt x="138557" y="305181"/>
                </a:lnTo>
                <a:lnTo>
                  <a:pt x="138336" y="303530"/>
                </a:lnTo>
                <a:lnTo>
                  <a:pt x="138269" y="303164"/>
                </a:lnTo>
                <a:lnTo>
                  <a:pt x="137922" y="302006"/>
                </a:lnTo>
                <a:lnTo>
                  <a:pt x="137413" y="300609"/>
                </a:lnTo>
                <a:lnTo>
                  <a:pt x="136905" y="299720"/>
                </a:lnTo>
                <a:lnTo>
                  <a:pt x="136271" y="299339"/>
                </a:lnTo>
                <a:lnTo>
                  <a:pt x="135509" y="298831"/>
                </a:lnTo>
                <a:lnTo>
                  <a:pt x="134747" y="298577"/>
                </a:lnTo>
                <a:close/>
              </a:path>
              <a:path w="382905" h="347979">
                <a:moveTo>
                  <a:pt x="132842" y="70231"/>
                </a:moveTo>
                <a:lnTo>
                  <a:pt x="6730" y="70231"/>
                </a:lnTo>
                <a:lnTo>
                  <a:pt x="5588" y="70612"/>
                </a:lnTo>
                <a:lnTo>
                  <a:pt x="0" y="96774"/>
                </a:lnTo>
                <a:lnTo>
                  <a:pt x="634" y="101727"/>
                </a:lnTo>
                <a:lnTo>
                  <a:pt x="2032" y="104775"/>
                </a:lnTo>
                <a:lnTo>
                  <a:pt x="3555" y="107823"/>
                </a:lnTo>
                <a:lnTo>
                  <a:pt x="5461" y="109347"/>
                </a:lnTo>
                <a:lnTo>
                  <a:pt x="133984" y="109347"/>
                </a:lnTo>
                <a:lnTo>
                  <a:pt x="135890" y="107823"/>
                </a:lnTo>
                <a:lnTo>
                  <a:pt x="138684" y="101727"/>
                </a:lnTo>
                <a:lnTo>
                  <a:pt x="139446" y="96774"/>
                </a:lnTo>
                <a:lnTo>
                  <a:pt x="139446" y="86360"/>
                </a:lnTo>
                <a:lnTo>
                  <a:pt x="134874" y="71247"/>
                </a:lnTo>
                <a:lnTo>
                  <a:pt x="133984" y="70612"/>
                </a:lnTo>
                <a:lnTo>
                  <a:pt x="132842" y="70231"/>
                </a:lnTo>
                <a:close/>
              </a:path>
              <a:path w="382905" h="347979">
                <a:moveTo>
                  <a:pt x="61086" y="0"/>
                </a:moveTo>
                <a:lnTo>
                  <a:pt x="53340" y="0"/>
                </a:lnTo>
                <a:lnTo>
                  <a:pt x="50165" y="127"/>
                </a:lnTo>
                <a:lnTo>
                  <a:pt x="37719" y="7747"/>
                </a:lnTo>
                <a:lnTo>
                  <a:pt x="37719" y="70231"/>
                </a:lnTo>
                <a:lnTo>
                  <a:pt x="76834" y="70231"/>
                </a:lnTo>
                <a:lnTo>
                  <a:pt x="76834" y="7747"/>
                </a:lnTo>
                <a:lnTo>
                  <a:pt x="61086" y="0"/>
                </a:lnTo>
                <a:close/>
              </a:path>
              <a:path w="382905" h="347979">
                <a:moveTo>
                  <a:pt x="277749" y="64770"/>
                </a:moveTo>
                <a:lnTo>
                  <a:pt x="230124" y="75438"/>
                </a:lnTo>
                <a:lnTo>
                  <a:pt x="196088" y="105156"/>
                </a:lnTo>
                <a:lnTo>
                  <a:pt x="175640" y="150749"/>
                </a:lnTo>
                <a:lnTo>
                  <a:pt x="169336" y="193129"/>
                </a:lnTo>
                <a:lnTo>
                  <a:pt x="168909" y="208534"/>
                </a:lnTo>
                <a:lnTo>
                  <a:pt x="169312" y="224393"/>
                </a:lnTo>
                <a:lnTo>
                  <a:pt x="175259" y="266827"/>
                </a:lnTo>
                <a:lnTo>
                  <a:pt x="194817" y="310515"/>
                </a:lnTo>
                <a:lnTo>
                  <a:pt x="227330" y="337947"/>
                </a:lnTo>
                <a:lnTo>
                  <a:pt x="273303" y="347472"/>
                </a:lnTo>
                <a:lnTo>
                  <a:pt x="286422" y="346803"/>
                </a:lnTo>
                <a:lnTo>
                  <a:pt x="330658" y="330817"/>
                </a:lnTo>
                <a:lnTo>
                  <a:pt x="354258" y="307721"/>
                </a:lnTo>
                <a:lnTo>
                  <a:pt x="275336" y="307721"/>
                </a:lnTo>
                <a:lnTo>
                  <a:pt x="266215" y="307218"/>
                </a:lnTo>
                <a:lnTo>
                  <a:pt x="227568" y="284144"/>
                </a:lnTo>
                <a:lnTo>
                  <a:pt x="212725" y="245110"/>
                </a:lnTo>
                <a:lnTo>
                  <a:pt x="209468" y="203454"/>
                </a:lnTo>
                <a:lnTo>
                  <a:pt x="209680" y="194599"/>
                </a:lnTo>
                <a:lnTo>
                  <a:pt x="215622" y="155842"/>
                </a:lnTo>
                <a:lnTo>
                  <a:pt x="234759" y="120650"/>
                </a:lnTo>
                <a:lnTo>
                  <a:pt x="276225" y="104267"/>
                </a:lnTo>
                <a:lnTo>
                  <a:pt x="357886" y="104267"/>
                </a:lnTo>
                <a:lnTo>
                  <a:pt x="356234" y="101727"/>
                </a:lnTo>
                <a:lnTo>
                  <a:pt x="323723" y="74295"/>
                </a:lnTo>
                <a:lnTo>
                  <a:pt x="290486" y="65365"/>
                </a:lnTo>
                <a:lnTo>
                  <a:pt x="277749" y="64770"/>
                </a:lnTo>
                <a:close/>
              </a:path>
              <a:path w="382905" h="347979">
                <a:moveTo>
                  <a:pt x="357886" y="104267"/>
                </a:moveTo>
                <a:lnTo>
                  <a:pt x="276225" y="104267"/>
                </a:lnTo>
                <a:lnTo>
                  <a:pt x="285273" y="104769"/>
                </a:lnTo>
                <a:lnTo>
                  <a:pt x="293560" y="106283"/>
                </a:lnTo>
                <a:lnTo>
                  <a:pt x="327913" y="134493"/>
                </a:lnTo>
                <a:lnTo>
                  <a:pt x="339988" y="176533"/>
                </a:lnTo>
                <a:lnTo>
                  <a:pt x="341712" y="208534"/>
                </a:lnTo>
                <a:lnTo>
                  <a:pt x="341518" y="217427"/>
                </a:lnTo>
                <a:lnTo>
                  <a:pt x="335778" y="256397"/>
                </a:lnTo>
                <a:lnTo>
                  <a:pt x="316737" y="291338"/>
                </a:lnTo>
                <a:lnTo>
                  <a:pt x="275336" y="307721"/>
                </a:lnTo>
                <a:lnTo>
                  <a:pt x="354258" y="307721"/>
                </a:lnTo>
                <a:lnTo>
                  <a:pt x="375538" y="261239"/>
                </a:lnTo>
                <a:lnTo>
                  <a:pt x="381968" y="218858"/>
                </a:lnTo>
                <a:lnTo>
                  <a:pt x="382397" y="203454"/>
                </a:lnTo>
                <a:lnTo>
                  <a:pt x="381990" y="187688"/>
                </a:lnTo>
                <a:lnTo>
                  <a:pt x="375792" y="145415"/>
                </a:lnTo>
                <a:lnTo>
                  <a:pt x="362380" y="111178"/>
                </a:lnTo>
                <a:lnTo>
                  <a:pt x="357886" y="104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306802" y="6621526"/>
            <a:ext cx="882650" cy="502284"/>
          </a:xfrm>
          <a:custGeom>
            <a:avLst/>
            <a:gdLst/>
            <a:ahLst/>
            <a:cxnLst/>
            <a:rect l="l" t="t" r="r" b="b"/>
            <a:pathLst>
              <a:path w="882650" h="502284">
                <a:moveTo>
                  <a:pt x="23367" y="0"/>
                </a:moveTo>
                <a:lnTo>
                  <a:pt x="15621" y="0"/>
                </a:lnTo>
                <a:lnTo>
                  <a:pt x="12446" y="126"/>
                </a:lnTo>
                <a:lnTo>
                  <a:pt x="7365" y="888"/>
                </a:lnTo>
                <a:lnTo>
                  <a:pt x="5334" y="1524"/>
                </a:lnTo>
                <a:lnTo>
                  <a:pt x="3936" y="2286"/>
                </a:lnTo>
                <a:lnTo>
                  <a:pt x="2413" y="3048"/>
                </a:lnTo>
                <a:lnTo>
                  <a:pt x="1396" y="3937"/>
                </a:lnTo>
                <a:lnTo>
                  <a:pt x="761" y="5079"/>
                </a:lnTo>
                <a:lnTo>
                  <a:pt x="253" y="6223"/>
                </a:lnTo>
                <a:lnTo>
                  <a:pt x="0" y="7620"/>
                </a:lnTo>
                <a:lnTo>
                  <a:pt x="0" y="392429"/>
                </a:lnTo>
                <a:lnTo>
                  <a:pt x="3936" y="397383"/>
                </a:lnTo>
                <a:lnTo>
                  <a:pt x="5334" y="398145"/>
                </a:lnTo>
                <a:lnTo>
                  <a:pt x="7365" y="398779"/>
                </a:lnTo>
                <a:lnTo>
                  <a:pt x="12446" y="399541"/>
                </a:lnTo>
                <a:lnTo>
                  <a:pt x="15621" y="399669"/>
                </a:lnTo>
                <a:lnTo>
                  <a:pt x="23367" y="399669"/>
                </a:lnTo>
                <a:lnTo>
                  <a:pt x="39115" y="392429"/>
                </a:lnTo>
                <a:lnTo>
                  <a:pt x="39115" y="248285"/>
                </a:lnTo>
                <a:lnTo>
                  <a:pt x="87065" y="248285"/>
                </a:lnTo>
                <a:lnTo>
                  <a:pt x="82839" y="241681"/>
                </a:lnTo>
                <a:lnTo>
                  <a:pt x="39115" y="241681"/>
                </a:lnTo>
                <a:lnTo>
                  <a:pt x="39115" y="7620"/>
                </a:lnTo>
                <a:lnTo>
                  <a:pt x="26542" y="126"/>
                </a:lnTo>
                <a:lnTo>
                  <a:pt x="23367" y="0"/>
                </a:lnTo>
                <a:close/>
              </a:path>
              <a:path w="882650" h="502284">
                <a:moveTo>
                  <a:pt x="87065" y="248285"/>
                </a:moveTo>
                <a:lnTo>
                  <a:pt x="39115" y="248285"/>
                </a:lnTo>
                <a:lnTo>
                  <a:pt x="129286" y="390525"/>
                </a:lnTo>
                <a:lnTo>
                  <a:pt x="130175" y="392302"/>
                </a:lnTo>
                <a:lnTo>
                  <a:pt x="131190" y="393826"/>
                </a:lnTo>
                <a:lnTo>
                  <a:pt x="132461" y="394970"/>
                </a:lnTo>
                <a:lnTo>
                  <a:pt x="133603" y="396239"/>
                </a:lnTo>
                <a:lnTo>
                  <a:pt x="150367" y="399669"/>
                </a:lnTo>
                <a:lnTo>
                  <a:pt x="158750" y="399669"/>
                </a:lnTo>
                <a:lnTo>
                  <a:pt x="175259" y="388874"/>
                </a:lnTo>
                <a:lnTo>
                  <a:pt x="174751" y="386969"/>
                </a:lnTo>
                <a:lnTo>
                  <a:pt x="173990" y="385063"/>
                </a:lnTo>
                <a:lnTo>
                  <a:pt x="173101" y="383032"/>
                </a:lnTo>
                <a:lnTo>
                  <a:pt x="171576" y="380364"/>
                </a:lnTo>
                <a:lnTo>
                  <a:pt x="87065" y="248285"/>
                </a:lnTo>
                <a:close/>
              </a:path>
              <a:path w="882650" h="502284">
                <a:moveTo>
                  <a:pt x="149478" y="124840"/>
                </a:moveTo>
                <a:lnTo>
                  <a:pt x="141732" y="124840"/>
                </a:lnTo>
                <a:lnTo>
                  <a:pt x="138557" y="124968"/>
                </a:lnTo>
                <a:lnTo>
                  <a:pt x="135890" y="125222"/>
                </a:lnTo>
                <a:lnTo>
                  <a:pt x="133223" y="125602"/>
                </a:lnTo>
                <a:lnTo>
                  <a:pt x="130809" y="126111"/>
                </a:lnTo>
                <a:lnTo>
                  <a:pt x="128905" y="127000"/>
                </a:lnTo>
                <a:lnTo>
                  <a:pt x="126873" y="127888"/>
                </a:lnTo>
                <a:lnTo>
                  <a:pt x="125221" y="128904"/>
                </a:lnTo>
                <a:lnTo>
                  <a:pt x="123825" y="130175"/>
                </a:lnTo>
                <a:lnTo>
                  <a:pt x="122301" y="131318"/>
                </a:lnTo>
                <a:lnTo>
                  <a:pt x="121030" y="132969"/>
                </a:lnTo>
                <a:lnTo>
                  <a:pt x="119761" y="134874"/>
                </a:lnTo>
                <a:lnTo>
                  <a:pt x="39115" y="241681"/>
                </a:lnTo>
                <a:lnTo>
                  <a:pt x="82839" y="241681"/>
                </a:lnTo>
                <a:lnTo>
                  <a:pt x="82676" y="241426"/>
                </a:lnTo>
                <a:lnTo>
                  <a:pt x="160019" y="148209"/>
                </a:lnTo>
                <a:lnTo>
                  <a:pt x="162432" y="145161"/>
                </a:lnTo>
                <a:lnTo>
                  <a:pt x="164084" y="142494"/>
                </a:lnTo>
                <a:lnTo>
                  <a:pt x="165100" y="140208"/>
                </a:lnTo>
                <a:lnTo>
                  <a:pt x="166242" y="137922"/>
                </a:lnTo>
                <a:lnTo>
                  <a:pt x="166751" y="135636"/>
                </a:lnTo>
                <a:lnTo>
                  <a:pt x="166647" y="131318"/>
                </a:lnTo>
                <a:lnTo>
                  <a:pt x="166369" y="130301"/>
                </a:lnTo>
                <a:lnTo>
                  <a:pt x="165607" y="129286"/>
                </a:lnTo>
                <a:lnTo>
                  <a:pt x="164973" y="128270"/>
                </a:lnTo>
                <a:lnTo>
                  <a:pt x="163703" y="127381"/>
                </a:lnTo>
                <a:lnTo>
                  <a:pt x="162051" y="126746"/>
                </a:lnTo>
                <a:lnTo>
                  <a:pt x="160401" y="125984"/>
                </a:lnTo>
                <a:lnTo>
                  <a:pt x="158242" y="125602"/>
                </a:lnTo>
                <a:lnTo>
                  <a:pt x="155575" y="125222"/>
                </a:lnTo>
                <a:lnTo>
                  <a:pt x="152907" y="124968"/>
                </a:lnTo>
                <a:lnTo>
                  <a:pt x="149478" y="124840"/>
                </a:lnTo>
                <a:close/>
              </a:path>
              <a:path w="882650" h="502284">
                <a:moveTo>
                  <a:pt x="292353" y="120776"/>
                </a:moveTo>
                <a:lnTo>
                  <a:pt x="249936" y="130683"/>
                </a:lnTo>
                <a:lnTo>
                  <a:pt x="217524" y="159045"/>
                </a:lnTo>
                <a:lnTo>
                  <a:pt x="197074" y="203962"/>
                </a:lnTo>
                <a:lnTo>
                  <a:pt x="190424" y="247251"/>
                </a:lnTo>
                <a:lnTo>
                  <a:pt x="190082" y="266953"/>
                </a:lnTo>
                <a:lnTo>
                  <a:pt x="190420" y="280302"/>
                </a:lnTo>
                <a:lnTo>
                  <a:pt x="196850" y="324612"/>
                </a:lnTo>
                <a:lnTo>
                  <a:pt x="217169" y="368300"/>
                </a:lnTo>
                <a:lnTo>
                  <a:pt x="250571" y="394588"/>
                </a:lnTo>
                <a:lnTo>
                  <a:pt x="296671" y="403478"/>
                </a:lnTo>
                <a:lnTo>
                  <a:pt x="304172" y="403310"/>
                </a:lnTo>
                <a:lnTo>
                  <a:pt x="342011" y="396875"/>
                </a:lnTo>
                <a:lnTo>
                  <a:pt x="373126" y="382397"/>
                </a:lnTo>
                <a:lnTo>
                  <a:pt x="374015" y="381381"/>
                </a:lnTo>
                <a:lnTo>
                  <a:pt x="374776" y="380238"/>
                </a:lnTo>
                <a:lnTo>
                  <a:pt x="375792" y="377951"/>
                </a:lnTo>
                <a:lnTo>
                  <a:pt x="376301" y="376682"/>
                </a:lnTo>
                <a:lnTo>
                  <a:pt x="376428" y="375285"/>
                </a:lnTo>
                <a:lnTo>
                  <a:pt x="376682" y="373888"/>
                </a:lnTo>
                <a:lnTo>
                  <a:pt x="376936" y="372237"/>
                </a:lnTo>
                <a:lnTo>
                  <a:pt x="377198" y="368300"/>
                </a:lnTo>
                <a:lnTo>
                  <a:pt x="377317" y="365125"/>
                </a:lnTo>
                <a:lnTo>
                  <a:pt x="300355" y="365125"/>
                </a:lnTo>
                <a:lnTo>
                  <a:pt x="291093" y="364718"/>
                </a:lnTo>
                <a:lnTo>
                  <a:pt x="255619" y="350551"/>
                </a:lnTo>
                <a:lnTo>
                  <a:pt x="234061" y="310261"/>
                </a:lnTo>
                <a:lnTo>
                  <a:pt x="230505" y="271652"/>
                </a:lnTo>
                <a:lnTo>
                  <a:pt x="375030" y="271652"/>
                </a:lnTo>
                <a:lnTo>
                  <a:pt x="378586" y="270128"/>
                </a:lnTo>
                <a:lnTo>
                  <a:pt x="381634" y="266953"/>
                </a:lnTo>
                <a:lnTo>
                  <a:pt x="384809" y="263906"/>
                </a:lnTo>
                <a:lnTo>
                  <a:pt x="386334" y="258572"/>
                </a:lnTo>
                <a:lnTo>
                  <a:pt x="386334" y="242570"/>
                </a:lnTo>
                <a:lnTo>
                  <a:pt x="386186" y="237109"/>
                </a:lnTo>
                <a:lnTo>
                  <a:pt x="230505" y="237109"/>
                </a:lnTo>
                <a:lnTo>
                  <a:pt x="230987" y="229369"/>
                </a:lnTo>
                <a:lnTo>
                  <a:pt x="243006" y="187382"/>
                </a:lnTo>
                <a:lnTo>
                  <a:pt x="276732" y="159353"/>
                </a:lnTo>
                <a:lnTo>
                  <a:pt x="290449" y="157734"/>
                </a:lnTo>
                <a:lnTo>
                  <a:pt x="364869" y="157734"/>
                </a:lnTo>
                <a:lnTo>
                  <a:pt x="364236" y="156718"/>
                </a:lnTo>
                <a:lnTo>
                  <a:pt x="335280" y="130556"/>
                </a:lnTo>
                <a:lnTo>
                  <a:pt x="304472" y="121394"/>
                </a:lnTo>
                <a:lnTo>
                  <a:pt x="292353" y="120776"/>
                </a:lnTo>
                <a:close/>
              </a:path>
              <a:path w="882650" h="502284">
                <a:moveTo>
                  <a:pt x="371982" y="345694"/>
                </a:moveTo>
                <a:lnTo>
                  <a:pt x="368934" y="345694"/>
                </a:lnTo>
                <a:lnTo>
                  <a:pt x="366140" y="346710"/>
                </a:lnTo>
                <a:lnTo>
                  <a:pt x="362457" y="348741"/>
                </a:lnTo>
                <a:lnTo>
                  <a:pt x="358648" y="350774"/>
                </a:lnTo>
                <a:lnTo>
                  <a:pt x="321339" y="363464"/>
                </a:lnTo>
                <a:lnTo>
                  <a:pt x="300355" y="365125"/>
                </a:lnTo>
                <a:lnTo>
                  <a:pt x="377317" y="365125"/>
                </a:lnTo>
                <a:lnTo>
                  <a:pt x="372999" y="346075"/>
                </a:lnTo>
                <a:lnTo>
                  <a:pt x="371982" y="345694"/>
                </a:lnTo>
                <a:close/>
              </a:path>
              <a:path w="882650" h="502284">
                <a:moveTo>
                  <a:pt x="364869" y="157734"/>
                </a:moveTo>
                <a:lnTo>
                  <a:pt x="290449" y="157734"/>
                </a:lnTo>
                <a:lnTo>
                  <a:pt x="303762" y="159045"/>
                </a:lnTo>
                <a:lnTo>
                  <a:pt x="315325" y="162988"/>
                </a:lnTo>
                <a:lnTo>
                  <a:pt x="343915" y="203962"/>
                </a:lnTo>
                <a:lnTo>
                  <a:pt x="346963" y="237109"/>
                </a:lnTo>
                <a:lnTo>
                  <a:pt x="386186" y="237109"/>
                </a:lnTo>
                <a:lnTo>
                  <a:pt x="381000" y="195325"/>
                </a:lnTo>
                <a:lnTo>
                  <a:pt x="369569" y="165268"/>
                </a:lnTo>
                <a:lnTo>
                  <a:pt x="364869" y="157734"/>
                </a:lnTo>
                <a:close/>
              </a:path>
              <a:path w="882650" h="502284">
                <a:moveTo>
                  <a:pt x="533146" y="120776"/>
                </a:moveTo>
                <a:lnTo>
                  <a:pt x="490728" y="130683"/>
                </a:lnTo>
                <a:lnTo>
                  <a:pt x="458316" y="159045"/>
                </a:lnTo>
                <a:lnTo>
                  <a:pt x="437866" y="203962"/>
                </a:lnTo>
                <a:lnTo>
                  <a:pt x="431216" y="247251"/>
                </a:lnTo>
                <a:lnTo>
                  <a:pt x="430874" y="266953"/>
                </a:lnTo>
                <a:lnTo>
                  <a:pt x="431212" y="280302"/>
                </a:lnTo>
                <a:lnTo>
                  <a:pt x="437642" y="324612"/>
                </a:lnTo>
                <a:lnTo>
                  <a:pt x="457961" y="368300"/>
                </a:lnTo>
                <a:lnTo>
                  <a:pt x="491363" y="394588"/>
                </a:lnTo>
                <a:lnTo>
                  <a:pt x="537463" y="403478"/>
                </a:lnTo>
                <a:lnTo>
                  <a:pt x="544964" y="403310"/>
                </a:lnTo>
                <a:lnTo>
                  <a:pt x="582803" y="396875"/>
                </a:lnTo>
                <a:lnTo>
                  <a:pt x="613917" y="382397"/>
                </a:lnTo>
                <a:lnTo>
                  <a:pt x="614807" y="381381"/>
                </a:lnTo>
                <a:lnTo>
                  <a:pt x="615569" y="380238"/>
                </a:lnTo>
                <a:lnTo>
                  <a:pt x="616584" y="377951"/>
                </a:lnTo>
                <a:lnTo>
                  <a:pt x="617092" y="376682"/>
                </a:lnTo>
                <a:lnTo>
                  <a:pt x="617219" y="375285"/>
                </a:lnTo>
                <a:lnTo>
                  <a:pt x="617474" y="373888"/>
                </a:lnTo>
                <a:lnTo>
                  <a:pt x="617728" y="372237"/>
                </a:lnTo>
                <a:lnTo>
                  <a:pt x="617990" y="368300"/>
                </a:lnTo>
                <a:lnTo>
                  <a:pt x="618109" y="365125"/>
                </a:lnTo>
                <a:lnTo>
                  <a:pt x="541146" y="365125"/>
                </a:lnTo>
                <a:lnTo>
                  <a:pt x="531885" y="364718"/>
                </a:lnTo>
                <a:lnTo>
                  <a:pt x="496411" y="350551"/>
                </a:lnTo>
                <a:lnTo>
                  <a:pt x="474853" y="310261"/>
                </a:lnTo>
                <a:lnTo>
                  <a:pt x="471296" y="271652"/>
                </a:lnTo>
                <a:lnTo>
                  <a:pt x="615823" y="271652"/>
                </a:lnTo>
                <a:lnTo>
                  <a:pt x="619378" y="270128"/>
                </a:lnTo>
                <a:lnTo>
                  <a:pt x="622426" y="266953"/>
                </a:lnTo>
                <a:lnTo>
                  <a:pt x="625601" y="263906"/>
                </a:lnTo>
                <a:lnTo>
                  <a:pt x="627126" y="258572"/>
                </a:lnTo>
                <a:lnTo>
                  <a:pt x="627126" y="242570"/>
                </a:lnTo>
                <a:lnTo>
                  <a:pt x="626978" y="237109"/>
                </a:lnTo>
                <a:lnTo>
                  <a:pt x="471296" y="237109"/>
                </a:lnTo>
                <a:lnTo>
                  <a:pt x="471779" y="229369"/>
                </a:lnTo>
                <a:lnTo>
                  <a:pt x="483798" y="187382"/>
                </a:lnTo>
                <a:lnTo>
                  <a:pt x="517525" y="159353"/>
                </a:lnTo>
                <a:lnTo>
                  <a:pt x="531240" y="157734"/>
                </a:lnTo>
                <a:lnTo>
                  <a:pt x="605661" y="157734"/>
                </a:lnTo>
                <a:lnTo>
                  <a:pt x="605028" y="156718"/>
                </a:lnTo>
                <a:lnTo>
                  <a:pt x="576071" y="130556"/>
                </a:lnTo>
                <a:lnTo>
                  <a:pt x="545264" y="121394"/>
                </a:lnTo>
                <a:lnTo>
                  <a:pt x="533146" y="120776"/>
                </a:lnTo>
                <a:close/>
              </a:path>
              <a:path w="882650" h="502284">
                <a:moveTo>
                  <a:pt x="612775" y="345694"/>
                </a:moveTo>
                <a:lnTo>
                  <a:pt x="609726" y="345694"/>
                </a:lnTo>
                <a:lnTo>
                  <a:pt x="606932" y="346710"/>
                </a:lnTo>
                <a:lnTo>
                  <a:pt x="603250" y="348741"/>
                </a:lnTo>
                <a:lnTo>
                  <a:pt x="599440" y="350774"/>
                </a:lnTo>
                <a:lnTo>
                  <a:pt x="562131" y="363464"/>
                </a:lnTo>
                <a:lnTo>
                  <a:pt x="541146" y="365125"/>
                </a:lnTo>
                <a:lnTo>
                  <a:pt x="618109" y="365125"/>
                </a:lnTo>
                <a:lnTo>
                  <a:pt x="613790" y="346075"/>
                </a:lnTo>
                <a:lnTo>
                  <a:pt x="612775" y="345694"/>
                </a:lnTo>
                <a:close/>
              </a:path>
              <a:path w="882650" h="502284">
                <a:moveTo>
                  <a:pt x="605661" y="157734"/>
                </a:moveTo>
                <a:lnTo>
                  <a:pt x="531240" y="157734"/>
                </a:lnTo>
                <a:lnTo>
                  <a:pt x="544554" y="159045"/>
                </a:lnTo>
                <a:lnTo>
                  <a:pt x="556117" y="162988"/>
                </a:lnTo>
                <a:lnTo>
                  <a:pt x="584707" y="203962"/>
                </a:lnTo>
                <a:lnTo>
                  <a:pt x="587755" y="237109"/>
                </a:lnTo>
                <a:lnTo>
                  <a:pt x="626978" y="237109"/>
                </a:lnTo>
                <a:lnTo>
                  <a:pt x="621792" y="195325"/>
                </a:lnTo>
                <a:lnTo>
                  <a:pt x="610361" y="165268"/>
                </a:lnTo>
                <a:lnTo>
                  <a:pt x="605661" y="157734"/>
                </a:lnTo>
                <a:close/>
              </a:path>
              <a:path w="882650" h="502284">
                <a:moveTo>
                  <a:pt x="706119" y="124840"/>
                </a:moveTo>
                <a:lnTo>
                  <a:pt x="699642" y="124840"/>
                </a:lnTo>
                <a:lnTo>
                  <a:pt x="696976" y="124968"/>
                </a:lnTo>
                <a:lnTo>
                  <a:pt x="685800" y="494411"/>
                </a:lnTo>
                <a:lnTo>
                  <a:pt x="686053" y="495681"/>
                </a:lnTo>
                <a:lnTo>
                  <a:pt x="686561" y="496824"/>
                </a:lnTo>
                <a:lnTo>
                  <a:pt x="687196" y="497967"/>
                </a:lnTo>
                <a:lnTo>
                  <a:pt x="688213" y="498982"/>
                </a:lnTo>
                <a:lnTo>
                  <a:pt x="689736" y="499744"/>
                </a:lnTo>
                <a:lnTo>
                  <a:pt x="691134" y="500506"/>
                </a:lnTo>
                <a:lnTo>
                  <a:pt x="693165" y="501015"/>
                </a:lnTo>
                <a:lnTo>
                  <a:pt x="698246" y="501776"/>
                </a:lnTo>
                <a:lnTo>
                  <a:pt x="701421" y="502031"/>
                </a:lnTo>
                <a:lnTo>
                  <a:pt x="709167" y="502031"/>
                </a:lnTo>
                <a:lnTo>
                  <a:pt x="724915" y="494411"/>
                </a:lnTo>
                <a:lnTo>
                  <a:pt x="724915" y="364236"/>
                </a:lnTo>
                <a:lnTo>
                  <a:pt x="858408" y="364236"/>
                </a:lnTo>
                <a:lnTo>
                  <a:pt x="859190" y="362838"/>
                </a:lnTo>
                <a:lnTo>
                  <a:pt x="786257" y="362838"/>
                </a:lnTo>
                <a:lnTo>
                  <a:pt x="778349" y="362053"/>
                </a:lnTo>
                <a:lnTo>
                  <a:pt x="740711" y="334914"/>
                </a:lnTo>
                <a:lnTo>
                  <a:pt x="724915" y="313944"/>
                </a:lnTo>
                <a:lnTo>
                  <a:pt x="724915" y="211709"/>
                </a:lnTo>
                <a:lnTo>
                  <a:pt x="753490" y="176657"/>
                </a:lnTo>
                <a:lnTo>
                  <a:pt x="764551" y="168275"/>
                </a:lnTo>
                <a:lnTo>
                  <a:pt x="720217" y="168275"/>
                </a:lnTo>
                <a:lnTo>
                  <a:pt x="718819" y="128524"/>
                </a:lnTo>
                <a:lnTo>
                  <a:pt x="708913" y="124968"/>
                </a:lnTo>
                <a:lnTo>
                  <a:pt x="706119" y="124840"/>
                </a:lnTo>
                <a:close/>
              </a:path>
              <a:path w="882650" h="502284">
                <a:moveTo>
                  <a:pt x="858408" y="364236"/>
                </a:moveTo>
                <a:lnTo>
                  <a:pt x="724915" y="364236"/>
                </a:lnTo>
                <a:lnTo>
                  <a:pt x="730630" y="370966"/>
                </a:lnTo>
                <a:lnTo>
                  <a:pt x="761492" y="397256"/>
                </a:lnTo>
                <a:lnTo>
                  <a:pt x="783336" y="403478"/>
                </a:lnTo>
                <a:lnTo>
                  <a:pt x="789686" y="403478"/>
                </a:lnTo>
                <a:lnTo>
                  <a:pt x="829309" y="393319"/>
                </a:lnTo>
                <a:lnTo>
                  <a:pt x="858265" y="364489"/>
                </a:lnTo>
                <a:lnTo>
                  <a:pt x="858408" y="364236"/>
                </a:lnTo>
                <a:close/>
              </a:path>
              <a:path w="882650" h="502284">
                <a:moveTo>
                  <a:pt x="862330" y="161416"/>
                </a:moveTo>
                <a:lnTo>
                  <a:pt x="788669" y="161416"/>
                </a:lnTo>
                <a:lnTo>
                  <a:pt x="795980" y="161942"/>
                </a:lnTo>
                <a:lnTo>
                  <a:pt x="802671" y="163528"/>
                </a:lnTo>
                <a:lnTo>
                  <a:pt x="830453" y="192786"/>
                </a:lnTo>
                <a:lnTo>
                  <a:pt x="840182" y="234862"/>
                </a:lnTo>
                <a:lnTo>
                  <a:pt x="841628" y="263651"/>
                </a:lnTo>
                <a:lnTo>
                  <a:pt x="841436" y="272676"/>
                </a:lnTo>
                <a:lnTo>
                  <a:pt x="834532" y="316325"/>
                </a:lnTo>
                <a:lnTo>
                  <a:pt x="811657" y="354329"/>
                </a:lnTo>
                <a:lnTo>
                  <a:pt x="786257" y="362838"/>
                </a:lnTo>
                <a:lnTo>
                  <a:pt x="859190" y="362838"/>
                </a:lnTo>
                <a:lnTo>
                  <a:pt x="876046" y="318897"/>
                </a:lnTo>
                <a:lnTo>
                  <a:pt x="881761" y="274748"/>
                </a:lnTo>
                <a:lnTo>
                  <a:pt x="882050" y="253912"/>
                </a:lnTo>
                <a:lnTo>
                  <a:pt x="881842" y="244316"/>
                </a:lnTo>
                <a:lnTo>
                  <a:pt x="877442" y="205232"/>
                </a:lnTo>
                <a:lnTo>
                  <a:pt x="867138" y="171227"/>
                </a:lnTo>
                <a:lnTo>
                  <a:pt x="862330" y="161416"/>
                </a:lnTo>
                <a:close/>
              </a:path>
              <a:path w="882650" h="502284">
                <a:moveTo>
                  <a:pt x="796036" y="120776"/>
                </a:moveTo>
                <a:lnTo>
                  <a:pt x="788924" y="120776"/>
                </a:lnTo>
                <a:lnTo>
                  <a:pt x="782192" y="121793"/>
                </a:lnTo>
                <a:lnTo>
                  <a:pt x="744855" y="141477"/>
                </a:lnTo>
                <a:lnTo>
                  <a:pt x="720217" y="168275"/>
                </a:lnTo>
                <a:lnTo>
                  <a:pt x="764551" y="168275"/>
                </a:lnTo>
                <a:lnTo>
                  <a:pt x="768603" y="165988"/>
                </a:lnTo>
                <a:lnTo>
                  <a:pt x="773557" y="164084"/>
                </a:lnTo>
                <a:lnTo>
                  <a:pt x="778509" y="162306"/>
                </a:lnTo>
                <a:lnTo>
                  <a:pt x="783463" y="161416"/>
                </a:lnTo>
                <a:lnTo>
                  <a:pt x="862330" y="161416"/>
                </a:lnTo>
                <a:lnTo>
                  <a:pt x="856805" y="152487"/>
                </a:lnTo>
                <a:lnTo>
                  <a:pt x="827039" y="126938"/>
                </a:lnTo>
                <a:lnTo>
                  <a:pt x="807227" y="121465"/>
                </a:lnTo>
                <a:lnTo>
                  <a:pt x="796036" y="120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69284" y="6742303"/>
            <a:ext cx="982598" cy="28270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98698" y="7427214"/>
            <a:ext cx="1721612" cy="40551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697320" y="7429245"/>
            <a:ext cx="1108357" cy="403479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5948298" y="7429245"/>
            <a:ext cx="622935" cy="403860"/>
          </a:xfrm>
          <a:custGeom>
            <a:avLst/>
            <a:gdLst/>
            <a:ahLst/>
            <a:cxnLst/>
            <a:rect l="l" t="t" r="r" b="b"/>
            <a:pathLst>
              <a:path w="622934" h="403859">
                <a:moveTo>
                  <a:pt x="75946" y="165353"/>
                </a:moveTo>
                <a:lnTo>
                  <a:pt x="37211" y="165353"/>
                </a:lnTo>
                <a:lnTo>
                  <a:pt x="37322" y="321313"/>
                </a:lnTo>
                <a:lnTo>
                  <a:pt x="42574" y="362203"/>
                </a:lnTo>
                <a:lnTo>
                  <a:pt x="70738" y="397636"/>
                </a:lnTo>
                <a:lnTo>
                  <a:pt x="98805" y="402843"/>
                </a:lnTo>
                <a:lnTo>
                  <a:pt x="102488" y="402843"/>
                </a:lnTo>
                <a:lnTo>
                  <a:pt x="106045" y="402589"/>
                </a:lnTo>
                <a:lnTo>
                  <a:pt x="109600" y="401954"/>
                </a:lnTo>
                <a:lnTo>
                  <a:pt x="113284" y="401446"/>
                </a:lnTo>
                <a:lnTo>
                  <a:pt x="137795" y="377570"/>
                </a:lnTo>
                <a:lnTo>
                  <a:pt x="137795" y="368553"/>
                </a:lnTo>
                <a:lnTo>
                  <a:pt x="137667" y="365759"/>
                </a:lnTo>
                <a:lnTo>
                  <a:pt x="137287" y="363473"/>
                </a:lnTo>
                <a:lnTo>
                  <a:pt x="137188" y="362584"/>
                </a:lnTo>
                <a:lnTo>
                  <a:pt x="105410" y="362584"/>
                </a:lnTo>
                <a:lnTo>
                  <a:pt x="97744" y="361729"/>
                </a:lnTo>
                <a:lnTo>
                  <a:pt x="76348" y="321313"/>
                </a:lnTo>
                <a:lnTo>
                  <a:pt x="75946" y="308863"/>
                </a:lnTo>
                <a:lnTo>
                  <a:pt x="75946" y="165353"/>
                </a:lnTo>
                <a:close/>
              </a:path>
              <a:path w="622934" h="403859">
                <a:moveTo>
                  <a:pt x="133096" y="354583"/>
                </a:moveTo>
                <a:lnTo>
                  <a:pt x="131063" y="354583"/>
                </a:lnTo>
                <a:lnTo>
                  <a:pt x="129666" y="354964"/>
                </a:lnTo>
                <a:lnTo>
                  <a:pt x="126618" y="356742"/>
                </a:lnTo>
                <a:lnTo>
                  <a:pt x="124713" y="357631"/>
                </a:lnTo>
                <a:lnTo>
                  <a:pt x="122554" y="358520"/>
                </a:lnTo>
                <a:lnTo>
                  <a:pt x="120396" y="359536"/>
                </a:lnTo>
                <a:lnTo>
                  <a:pt x="117855" y="360425"/>
                </a:lnTo>
                <a:lnTo>
                  <a:pt x="112267" y="362203"/>
                </a:lnTo>
                <a:lnTo>
                  <a:pt x="108965" y="362584"/>
                </a:lnTo>
                <a:lnTo>
                  <a:pt x="137188" y="362584"/>
                </a:lnTo>
                <a:lnTo>
                  <a:pt x="134620" y="355345"/>
                </a:lnTo>
                <a:lnTo>
                  <a:pt x="133858" y="354837"/>
                </a:lnTo>
                <a:lnTo>
                  <a:pt x="133096" y="354583"/>
                </a:lnTo>
                <a:close/>
              </a:path>
              <a:path w="622934" h="403859">
                <a:moveTo>
                  <a:pt x="131317" y="126237"/>
                </a:moveTo>
                <a:lnTo>
                  <a:pt x="6730" y="126237"/>
                </a:lnTo>
                <a:lnTo>
                  <a:pt x="5587" y="126618"/>
                </a:lnTo>
                <a:lnTo>
                  <a:pt x="0" y="152780"/>
                </a:lnTo>
                <a:lnTo>
                  <a:pt x="635" y="157733"/>
                </a:lnTo>
                <a:lnTo>
                  <a:pt x="2031" y="160781"/>
                </a:lnTo>
                <a:lnTo>
                  <a:pt x="3555" y="163829"/>
                </a:lnTo>
                <a:lnTo>
                  <a:pt x="5334" y="165353"/>
                </a:lnTo>
                <a:lnTo>
                  <a:pt x="132334" y="165353"/>
                </a:lnTo>
                <a:lnTo>
                  <a:pt x="134238" y="163829"/>
                </a:lnTo>
                <a:lnTo>
                  <a:pt x="137033" y="157733"/>
                </a:lnTo>
                <a:lnTo>
                  <a:pt x="137795" y="152780"/>
                </a:lnTo>
                <a:lnTo>
                  <a:pt x="137795" y="142366"/>
                </a:lnTo>
                <a:lnTo>
                  <a:pt x="137667" y="139318"/>
                </a:lnTo>
                <a:lnTo>
                  <a:pt x="137287" y="136778"/>
                </a:lnTo>
                <a:lnTo>
                  <a:pt x="137033" y="134365"/>
                </a:lnTo>
                <a:lnTo>
                  <a:pt x="136525" y="132333"/>
                </a:lnTo>
                <a:lnTo>
                  <a:pt x="135762" y="130682"/>
                </a:lnTo>
                <a:lnTo>
                  <a:pt x="135127" y="129031"/>
                </a:lnTo>
                <a:lnTo>
                  <a:pt x="134238" y="127888"/>
                </a:lnTo>
                <a:lnTo>
                  <a:pt x="133350" y="127253"/>
                </a:lnTo>
                <a:lnTo>
                  <a:pt x="132334" y="126618"/>
                </a:lnTo>
                <a:lnTo>
                  <a:pt x="131317" y="126237"/>
                </a:lnTo>
                <a:close/>
              </a:path>
              <a:path w="622934" h="403859">
                <a:moveTo>
                  <a:pt x="60325" y="56006"/>
                </a:moveTo>
                <a:lnTo>
                  <a:pt x="52704" y="56006"/>
                </a:lnTo>
                <a:lnTo>
                  <a:pt x="49529" y="56133"/>
                </a:lnTo>
                <a:lnTo>
                  <a:pt x="44576" y="56895"/>
                </a:lnTo>
                <a:lnTo>
                  <a:pt x="42545" y="57530"/>
                </a:lnTo>
                <a:lnTo>
                  <a:pt x="41148" y="58419"/>
                </a:lnTo>
                <a:lnTo>
                  <a:pt x="39624" y="59308"/>
                </a:lnTo>
                <a:lnTo>
                  <a:pt x="38608" y="60197"/>
                </a:lnTo>
                <a:lnTo>
                  <a:pt x="38100" y="61340"/>
                </a:lnTo>
                <a:lnTo>
                  <a:pt x="37464" y="62483"/>
                </a:lnTo>
                <a:lnTo>
                  <a:pt x="37211" y="63753"/>
                </a:lnTo>
                <a:lnTo>
                  <a:pt x="37211" y="126237"/>
                </a:lnTo>
                <a:lnTo>
                  <a:pt x="75946" y="126237"/>
                </a:lnTo>
                <a:lnTo>
                  <a:pt x="75946" y="63753"/>
                </a:lnTo>
                <a:lnTo>
                  <a:pt x="63500" y="56133"/>
                </a:lnTo>
                <a:lnTo>
                  <a:pt x="60325" y="56006"/>
                </a:lnTo>
                <a:close/>
              </a:path>
              <a:path w="622934" h="403859">
                <a:moveTo>
                  <a:pt x="212725" y="0"/>
                </a:moveTo>
                <a:lnTo>
                  <a:pt x="205104" y="0"/>
                </a:lnTo>
                <a:lnTo>
                  <a:pt x="201929" y="126"/>
                </a:lnTo>
                <a:lnTo>
                  <a:pt x="196976" y="888"/>
                </a:lnTo>
                <a:lnTo>
                  <a:pt x="194945" y="1523"/>
                </a:lnTo>
                <a:lnTo>
                  <a:pt x="193548" y="2285"/>
                </a:lnTo>
                <a:lnTo>
                  <a:pt x="192024" y="3047"/>
                </a:lnTo>
                <a:lnTo>
                  <a:pt x="191008" y="3936"/>
                </a:lnTo>
                <a:lnTo>
                  <a:pt x="190500" y="5079"/>
                </a:lnTo>
                <a:lnTo>
                  <a:pt x="189864" y="6222"/>
                </a:lnTo>
                <a:lnTo>
                  <a:pt x="189611" y="7619"/>
                </a:lnTo>
                <a:lnTo>
                  <a:pt x="189611" y="392429"/>
                </a:lnTo>
                <a:lnTo>
                  <a:pt x="189864" y="393699"/>
                </a:lnTo>
                <a:lnTo>
                  <a:pt x="190500" y="394715"/>
                </a:lnTo>
                <a:lnTo>
                  <a:pt x="191008" y="395731"/>
                </a:lnTo>
                <a:lnTo>
                  <a:pt x="192024" y="396620"/>
                </a:lnTo>
                <a:lnTo>
                  <a:pt x="193548" y="397382"/>
                </a:lnTo>
                <a:lnTo>
                  <a:pt x="194945" y="398144"/>
                </a:lnTo>
                <a:lnTo>
                  <a:pt x="196976" y="398779"/>
                </a:lnTo>
                <a:lnTo>
                  <a:pt x="201929" y="399541"/>
                </a:lnTo>
                <a:lnTo>
                  <a:pt x="205104" y="399668"/>
                </a:lnTo>
                <a:lnTo>
                  <a:pt x="212725" y="399668"/>
                </a:lnTo>
                <a:lnTo>
                  <a:pt x="228346" y="392429"/>
                </a:lnTo>
                <a:lnTo>
                  <a:pt x="228346" y="211073"/>
                </a:lnTo>
                <a:lnTo>
                  <a:pt x="236180" y="199693"/>
                </a:lnTo>
                <a:lnTo>
                  <a:pt x="266064" y="168743"/>
                </a:lnTo>
                <a:lnTo>
                  <a:pt x="278666" y="163067"/>
                </a:lnTo>
                <a:lnTo>
                  <a:pt x="228346" y="163067"/>
                </a:lnTo>
                <a:lnTo>
                  <a:pt x="228346" y="7619"/>
                </a:lnTo>
                <a:lnTo>
                  <a:pt x="227964" y="6222"/>
                </a:lnTo>
                <a:lnTo>
                  <a:pt x="216026" y="126"/>
                </a:lnTo>
                <a:lnTo>
                  <a:pt x="212725" y="0"/>
                </a:lnTo>
                <a:close/>
              </a:path>
              <a:path w="622934" h="403859">
                <a:moveTo>
                  <a:pt x="359261" y="161670"/>
                </a:moveTo>
                <a:lnTo>
                  <a:pt x="295275" y="161670"/>
                </a:lnTo>
                <a:lnTo>
                  <a:pt x="301878" y="163448"/>
                </a:lnTo>
                <a:lnTo>
                  <a:pt x="313309" y="170306"/>
                </a:lnTo>
                <a:lnTo>
                  <a:pt x="329818" y="204850"/>
                </a:lnTo>
                <a:lnTo>
                  <a:pt x="332613" y="392429"/>
                </a:lnTo>
                <a:lnTo>
                  <a:pt x="332866" y="393699"/>
                </a:lnTo>
                <a:lnTo>
                  <a:pt x="348106" y="399668"/>
                </a:lnTo>
                <a:lnTo>
                  <a:pt x="355726" y="399668"/>
                </a:lnTo>
                <a:lnTo>
                  <a:pt x="371221" y="392429"/>
                </a:lnTo>
                <a:lnTo>
                  <a:pt x="371140" y="229782"/>
                </a:lnTo>
                <a:lnTo>
                  <a:pt x="367411" y="186943"/>
                </a:lnTo>
                <a:lnTo>
                  <a:pt x="362235" y="168671"/>
                </a:lnTo>
                <a:lnTo>
                  <a:pt x="359261" y="161670"/>
                </a:lnTo>
                <a:close/>
              </a:path>
              <a:path w="622934" h="403859">
                <a:moveTo>
                  <a:pt x="295783" y="120776"/>
                </a:moveTo>
                <a:lnTo>
                  <a:pt x="253420" y="137171"/>
                </a:lnTo>
                <a:lnTo>
                  <a:pt x="228346" y="163067"/>
                </a:lnTo>
                <a:lnTo>
                  <a:pt x="278666" y="163067"/>
                </a:lnTo>
                <a:lnTo>
                  <a:pt x="280542" y="162456"/>
                </a:lnTo>
                <a:lnTo>
                  <a:pt x="287781" y="161670"/>
                </a:lnTo>
                <a:lnTo>
                  <a:pt x="359261" y="161670"/>
                </a:lnTo>
                <a:lnTo>
                  <a:pt x="358731" y="160422"/>
                </a:lnTo>
                <a:lnTo>
                  <a:pt x="331342" y="129539"/>
                </a:lnTo>
                <a:lnTo>
                  <a:pt x="305929" y="121324"/>
                </a:lnTo>
                <a:lnTo>
                  <a:pt x="295783" y="120776"/>
                </a:lnTo>
                <a:close/>
              </a:path>
              <a:path w="622934" h="403859">
                <a:moveTo>
                  <a:pt x="529843" y="120776"/>
                </a:moveTo>
                <a:lnTo>
                  <a:pt x="487806" y="130682"/>
                </a:lnTo>
                <a:lnTo>
                  <a:pt x="455903" y="159045"/>
                </a:lnTo>
                <a:lnTo>
                  <a:pt x="435581" y="203961"/>
                </a:lnTo>
                <a:lnTo>
                  <a:pt x="429055" y="247251"/>
                </a:lnTo>
                <a:lnTo>
                  <a:pt x="428710" y="266953"/>
                </a:lnTo>
                <a:lnTo>
                  <a:pt x="429033" y="280302"/>
                </a:lnTo>
                <a:lnTo>
                  <a:pt x="435355" y="324611"/>
                </a:lnTo>
                <a:lnTo>
                  <a:pt x="455549" y="368299"/>
                </a:lnTo>
                <a:lnTo>
                  <a:pt x="488441" y="394588"/>
                </a:lnTo>
                <a:lnTo>
                  <a:pt x="534035" y="403478"/>
                </a:lnTo>
                <a:lnTo>
                  <a:pt x="541440" y="403310"/>
                </a:lnTo>
                <a:lnTo>
                  <a:pt x="592327" y="392302"/>
                </a:lnTo>
                <a:lnTo>
                  <a:pt x="609600" y="382396"/>
                </a:lnTo>
                <a:lnTo>
                  <a:pt x="610489" y="381380"/>
                </a:lnTo>
                <a:lnTo>
                  <a:pt x="611124" y="380237"/>
                </a:lnTo>
                <a:lnTo>
                  <a:pt x="611631" y="379094"/>
                </a:lnTo>
                <a:lnTo>
                  <a:pt x="612267" y="377951"/>
                </a:lnTo>
                <a:lnTo>
                  <a:pt x="612648" y="376681"/>
                </a:lnTo>
                <a:lnTo>
                  <a:pt x="613155" y="373887"/>
                </a:lnTo>
                <a:lnTo>
                  <a:pt x="613409" y="370458"/>
                </a:lnTo>
                <a:lnTo>
                  <a:pt x="613664" y="368680"/>
                </a:lnTo>
                <a:lnTo>
                  <a:pt x="613664" y="365124"/>
                </a:lnTo>
                <a:lnTo>
                  <a:pt x="537590" y="365124"/>
                </a:lnTo>
                <a:lnTo>
                  <a:pt x="528443" y="364718"/>
                </a:lnTo>
                <a:lnTo>
                  <a:pt x="488402" y="345483"/>
                </a:lnTo>
                <a:lnTo>
                  <a:pt x="472186" y="310260"/>
                </a:lnTo>
                <a:lnTo>
                  <a:pt x="468629" y="271652"/>
                </a:lnTo>
                <a:lnTo>
                  <a:pt x="611504" y="271652"/>
                </a:lnTo>
                <a:lnTo>
                  <a:pt x="614933" y="270128"/>
                </a:lnTo>
                <a:lnTo>
                  <a:pt x="617981" y="266953"/>
                </a:lnTo>
                <a:lnTo>
                  <a:pt x="621029" y="263905"/>
                </a:lnTo>
                <a:lnTo>
                  <a:pt x="622553" y="258571"/>
                </a:lnTo>
                <a:lnTo>
                  <a:pt x="622553" y="242569"/>
                </a:lnTo>
                <a:lnTo>
                  <a:pt x="622407" y="237108"/>
                </a:lnTo>
                <a:lnTo>
                  <a:pt x="468629" y="237108"/>
                </a:lnTo>
                <a:lnTo>
                  <a:pt x="469110" y="229369"/>
                </a:lnTo>
                <a:lnTo>
                  <a:pt x="480950" y="187382"/>
                </a:lnTo>
                <a:lnTo>
                  <a:pt x="514318" y="159353"/>
                </a:lnTo>
                <a:lnTo>
                  <a:pt x="527812" y="157733"/>
                </a:lnTo>
                <a:lnTo>
                  <a:pt x="601459" y="157733"/>
                </a:lnTo>
                <a:lnTo>
                  <a:pt x="600836" y="156717"/>
                </a:lnTo>
                <a:lnTo>
                  <a:pt x="572134" y="130555"/>
                </a:lnTo>
                <a:lnTo>
                  <a:pt x="541774" y="121394"/>
                </a:lnTo>
                <a:lnTo>
                  <a:pt x="529843" y="120776"/>
                </a:lnTo>
                <a:close/>
              </a:path>
              <a:path w="622934" h="403859">
                <a:moveTo>
                  <a:pt x="608456" y="345693"/>
                </a:moveTo>
                <a:lnTo>
                  <a:pt x="605408" y="345693"/>
                </a:lnTo>
                <a:lnTo>
                  <a:pt x="602615" y="346709"/>
                </a:lnTo>
                <a:lnTo>
                  <a:pt x="595249" y="350773"/>
                </a:lnTo>
                <a:lnTo>
                  <a:pt x="590550" y="352932"/>
                </a:lnTo>
                <a:lnTo>
                  <a:pt x="551862" y="364378"/>
                </a:lnTo>
                <a:lnTo>
                  <a:pt x="537590" y="365124"/>
                </a:lnTo>
                <a:lnTo>
                  <a:pt x="613664" y="365124"/>
                </a:lnTo>
                <a:lnTo>
                  <a:pt x="613536" y="357631"/>
                </a:lnTo>
                <a:lnTo>
                  <a:pt x="613028" y="352932"/>
                </a:lnTo>
                <a:lnTo>
                  <a:pt x="612775" y="351027"/>
                </a:lnTo>
                <a:lnTo>
                  <a:pt x="612267" y="349757"/>
                </a:lnTo>
                <a:lnTo>
                  <a:pt x="611758" y="348360"/>
                </a:lnTo>
                <a:lnTo>
                  <a:pt x="611124" y="347344"/>
                </a:lnTo>
                <a:lnTo>
                  <a:pt x="609346" y="346074"/>
                </a:lnTo>
                <a:lnTo>
                  <a:pt x="608456" y="345693"/>
                </a:lnTo>
                <a:close/>
              </a:path>
              <a:path w="622934" h="403859">
                <a:moveTo>
                  <a:pt x="601459" y="157733"/>
                </a:moveTo>
                <a:lnTo>
                  <a:pt x="527812" y="157733"/>
                </a:lnTo>
                <a:lnTo>
                  <a:pt x="540956" y="159045"/>
                </a:lnTo>
                <a:lnTo>
                  <a:pt x="552386" y="162988"/>
                </a:lnTo>
                <a:lnTo>
                  <a:pt x="580659" y="203961"/>
                </a:lnTo>
                <a:lnTo>
                  <a:pt x="583692" y="237108"/>
                </a:lnTo>
                <a:lnTo>
                  <a:pt x="622407" y="237108"/>
                </a:lnTo>
                <a:lnTo>
                  <a:pt x="617347" y="195325"/>
                </a:lnTo>
                <a:lnTo>
                  <a:pt x="606077" y="165268"/>
                </a:lnTo>
                <a:lnTo>
                  <a:pt x="601459" y="1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32778" y="7429245"/>
            <a:ext cx="1521841" cy="403479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415273" y="7427214"/>
            <a:ext cx="383540" cy="405765"/>
          </a:xfrm>
          <a:custGeom>
            <a:avLst/>
            <a:gdLst/>
            <a:ahLst/>
            <a:cxnLst/>
            <a:rect l="l" t="t" r="r" b="b"/>
            <a:pathLst>
              <a:path w="383540" h="405765">
                <a:moveTo>
                  <a:pt x="107569" y="122809"/>
                </a:moveTo>
                <a:lnTo>
                  <a:pt x="60451" y="133477"/>
                </a:lnTo>
                <a:lnTo>
                  <a:pt x="26797" y="163195"/>
                </a:lnTo>
                <a:lnTo>
                  <a:pt x="6730" y="208788"/>
                </a:lnTo>
                <a:lnTo>
                  <a:pt x="426" y="251168"/>
                </a:lnTo>
                <a:lnTo>
                  <a:pt x="0" y="266573"/>
                </a:lnTo>
                <a:lnTo>
                  <a:pt x="402" y="282432"/>
                </a:lnTo>
                <a:lnTo>
                  <a:pt x="6350" y="324866"/>
                </a:lnTo>
                <a:lnTo>
                  <a:pt x="25526" y="368554"/>
                </a:lnTo>
                <a:lnTo>
                  <a:pt x="57784" y="395986"/>
                </a:lnTo>
                <a:lnTo>
                  <a:pt x="103124" y="405511"/>
                </a:lnTo>
                <a:lnTo>
                  <a:pt x="116056" y="404842"/>
                </a:lnTo>
                <a:lnTo>
                  <a:pt x="159801" y="388856"/>
                </a:lnTo>
                <a:lnTo>
                  <a:pt x="183071" y="365760"/>
                </a:lnTo>
                <a:lnTo>
                  <a:pt x="105155" y="365760"/>
                </a:lnTo>
                <a:lnTo>
                  <a:pt x="96148" y="365257"/>
                </a:lnTo>
                <a:lnTo>
                  <a:pt x="57947" y="342183"/>
                </a:lnTo>
                <a:lnTo>
                  <a:pt x="43306" y="303149"/>
                </a:lnTo>
                <a:lnTo>
                  <a:pt x="40174" y="261493"/>
                </a:lnTo>
                <a:lnTo>
                  <a:pt x="40370" y="252638"/>
                </a:lnTo>
                <a:lnTo>
                  <a:pt x="46182" y="213881"/>
                </a:lnTo>
                <a:lnTo>
                  <a:pt x="65008" y="178689"/>
                </a:lnTo>
                <a:lnTo>
                  <a:pt x="106045" y="162306"/>
                </a:lnTo>
                <a:lnTo>
                  <a:pt x="186778" y="162306"/>
                </a:lnTo>
                <a:lnTo>
                  <a:pt x="185166" y="159766"/>
                </a:lnTo>
                <a:lnTo>
                  <a:pt x="152907" y="132334"/>
                </a:lnTo>
                <a:lnTo>
                  <a:pt x="120118" y="123404"/>
                </a:lnTo>
                <a:lnTo>
                  <a:pt x="107569" y="122809"/>
                </a:lnTo>
                <a:close/>
              </a:path>
              <a:path w="383540" h="405765">
                <a:moveTo>
                  <a:pt x="186778" y="162306"/>
                </a:moveTo>
                <a:lnTo>
                  <a:pt x="106045" y="162306"/>
                </a:lnTo>
                <a:lnTo>
                  <a:pt x="114998" y="162808"/>
                </a:lnTo>
                <a:lnTo>
                  <a:pt x="123190" y="164322"/>
                </a:lnTo>
                <a:lnTo>
                  <a:pt x="157099" y="192532"/>
                </a:lnTo>
                <a:lnTo>
                  <a:pt x="169046" y="234572"/>
                </a:lnTo>
                <a:lnTo>
                  <a:pt x="170770" y="266573"/>
                </a:lnTo>
                <a:lnTo>
                  <a:pt x="170576" y="275466"/>
                </a:lnTo>
                <a:lnTo>
                  <a:pt x="164838" y="314436"/>
                </a:lnTo>
                <a:lnTo>
                  <a:pt x="146050" y="349377"/>
                </a:lnTo>
                <a:lnTo>
                  <a:pt x="105155" y="365760"/>
                </a:lnTo>
                <a:lnTo>
                  <a:pt x="183071" y="365760"/>
                </a:lnTo>
                <a:lnTo>
                  <a:pt x="204089" y="319278"/>
                </a:lnTo>
                <a:lnTo>
                  <a:pt x="210518" y="276897"/>
                </a:lnTo>
                <a:lnTo>
                  <a:pt x="210947" y="261493"/>
                </a:lnTo>
                <a:lnTo>
                  <a:pt x="210542" y="245727"/>
                </a:lnTo>
                <a:lnTo>
                  <a:pt x="204470" y="203454"/>
                </a:lnTo>
                <a:lnTo>
                  <a:pt x="191164" y="169217"/>
                </a:lnTo>
                <a:lnTo>
                  <a:pt x="186778" y="162306"/>
                </a:lnTo>
                <a:close/>
              </a:path>
              <a:path w="383540" h="405765">
                <a:moveTo>
                  <a:pt x="316737" y="167386"/>
                </a:moveTo>
                <a:lnTo>
                  <a:pt x="277875" y="167386"/>
                </a:lnTo>
                <a:lnTo>
                  <a:pt x="277875" y="394462"/>
                </a:lnTo>
                <a:lnTo>
                  <a:pt x="293497" y="401701"/>
                </a:lnTo>
                <a:lnTo>
                  <a:pt x="300990" y="401701"/>
                </a:lnTo>
                <a:lnTo>
                  <a:pt x="316737" y="394462"/>
                </a:lnTo>
                <a:lnTo>
                  <a:pt x="316737" y="167386"/>
                </a:lnTo>
                <a:close/>
              </a:path>
              <a:path w="383540" h="405765">
                <a:moveTo>
                  <a:pt x="365125" y="128270"/>
                </a:moveTo>
                <a:lnTo>
                  <a:pt x="246760" y="128270"/>
                </a:lnTo>
                <a:lnTo>
                  <a:pt x="245745" y="128651"/>
                </a:lnTo>
                <a:lnTo>
                  <a:pt x="241046" y="138811"/>
                </a:lnTo>
                <a:lnTo>
                  <a:pt x="240665" y="141351"/>
                </a:lnTo>
                <a:lnTo>
                  <a:pt x="240537" y="144399"/>
                </a:lnTo>
                <a:lnTo>
                  <a:pt x="240537" y="154813"/>
                </a:lnTo>
                <a:lnTo>
                  <a:pt x="241173" y="159766"/>
                </a:lnTo>
                <a:lnTo>
                  <a:pt x="243712" y="165862"/>
                </a:lnTo>
                <a:lnTo>
                  <a:pt x="245618" y="167386"/>
                </a:lnTo>
                <a:lnTo>
                  <a:pt x="366141" y="167386"/>
                </a:lnTo>
                <a:lnTo>
                  <a:pt x="368046" y="165862"/>
                </a:lnTo>
                <a:lnTo>
                  <a:pt x="370840" y="159766"/>
                </a:lnTo>
                <a:lnTo>
                  <a:pt x="371601" y="154813"/>
                </a:lnTo>
                <a:lnTo>
                  <a:pt x="371601" y="144399"/>
                </a:lnTo>
                <a:lnTo>
                  <a:pt x="371348" y="141351"/>
                </a:lnTo>
                <a:lnTo>
                  <a:pt x="370585" y="136398"/>
                </a:lnTo>
                <a:lnTo>
                  <a:pt x="370077" y="134366"/>
                </a:lnTo>
                <a:lnTo>
                  <a:pt x="369316" y="132715"/>
                </a:lnTo>
                <a:lnTo>
                  <a:pt x="368680" y="131064"/>
                </a:lnTo>
                <a:lnTo>
                  <a:pt x="367792" y="129921"/>
                </a:lnTo>
                <a:lnTo>
                  <a:pt x="367029" y="129286"/>
                </a:lnTo>
                <a:lnTo>
                  <a:pt x="366141" y="128651"/>
                </a:lnTo>
                <a:lnTo>
                  <a:pt x="365125" y="128270"/>
                </a:lnTo>
                <a:close/>
              </a:path>
              <a:path w="383540" h="405765">
                <a:moveTo>
                  <a:pt x="351281" y="0"/>
                </a:moveTo>
                <a:lnTo>
                  <a:pt x="345821" y="0"/>
                </a:lnTo>
                <a:lnTo>
                  <a:pt x="337439" y="359"/>
                </a:lnTo>
                <a:lnTo>
                  <a:pt x="298987" y="18236"/>
                </a:lnTo>
                <a:lnTo>
                  <a:pt x="281940" y="55626"/>
                </a:lnTo>
                <a:lnTo>
                  <a:pt x="277902" y="100330"/>
                </a:lnTo>
                <a:lnTo>
                  <a:pt x="277875" y="128270"/>
                </a:lnTo>
                <a:lnTo>
                  <a:pt x="316737" y="128270"/>
                </a:lnTo>
                <a:lnTo>
                  <a:pt x="316835" y="92352"/>
                </a:lnTo>
                <a:lnTo>
                  <a:pt x="317134" y="84994"/>
                </a:lnTo>
                <a:lnTo>
                  <a:pt x="329565" y="44831"/>
                </a:lnTo>
                <a:lnTo>
                  <a:pt x="342519" y="39116"/>
                </a:lnTo>
                <a:lnTo>
                  <a:pt x="382733" y="39116"/>
                </a:lnTo>
                <a:lnTo>
                  <a:pt x="382777" y="38735"/>
                </a:lnTo>
                <a:lnTo>
                  <a:pt x="383158" y="36576"/>
                </a:lnTo>
                <a:lnTo>
                  <a:pt x="383158" y="23241"/>
                </a:lnTo>
                <a:lnTo>
                  <a:pt x="379222" y="9652"/>
                </a:lnTo>
                <a:lnTo>
                  <a:pt x="378332" y="8509"/>
                </a:lnTo>
                <a:lnTo>
                  <a:pt x="376427" y="7239"/>
                </a:lnTo>
                <a:lnTo>
                  <a:pt x="370840" y="4445"/>
                </a:lnTo>
                <a:lnTo>
                  <a:pt x="366902" y="3048"/>
                </a:lnTo>
                <a:lnTo>
                  <a:pt x="361696" y="1905"/>
                </a:lnTo>
                <a:lnTo>
                  <a:pt x="356616" y="635"/>
                </a:lnTo>
                <a:lnTo>
                  <a:pt x="351281" y="0"/>
                </a:lnTo>
                <a:close/>
              </a:path>
              <a:path w="383540" h="405765">
                <a:moveTo>
                  <a:pt x="382733" y="39116"/>
                </a:moveTo>
                <a:lnTo>
                  <a:pt x="352551" y="39116"/>
                </a:lnTo>
                <a:lnTo>
                  <a:pt x="356234" y="39624"/>
                </a:lnTo>
                <a:lnTo>
                  <a:pt x="359536" y="40386"/>
                </a:lnTo>
                <a:lnTo>
                  <a:pt x="362711" y="41275"/>
                </a:lnTo>
                <a:lnTo>
                  <a:pt x="365505" y="42291"/>
                </a:lnTo>
                <a:lnTo>
                  <a:pt x="367792" y="43307"/>
                </a:lnTo>
                <a:lnTo>
                  <a:pt x="370204" y="44323"/>
                </a:lnTo>
                <a:lnTo>
                  <a:pt x="372109" y="45339"/>
                </a:lnTo>
                <a:lnTo>
                  <a:pt x="373760" y="46101"/>
                </a:lnTo>
                <a:lnTo>
                  <a:pt x="375411" y="46990"/>
                </a:lnTo>
                <a:lnTo>
                  <a:pt x="376808" y="47371"/>
                </a:lnTo>
                <a:lnTo>
                  <a:pt x="378841" y="47371"/>
                </a:lnTo>
                <a:lnTo>
                  <a:pt x="379602" y="47244"/>
                </a:lnTo>
                <a:lnTo>
                  <a:pt x="380873" y="46228"/>
                </a:lnTo>
                <a:lnTo>
                  <a:pt x="381380" y="45339"/>
                </a:lnTo>
                <a:lnTo>
                  <a:pt x="381761" y="43942"/>
                </a:lnTo>
                <a:lnTo>
                  <a:pt x="382143" y="42672"/>
                </a:lnTo>
                <a:lnTo>
                  <a:pt x="382524" y="40894"/>
                </a:lnTo>
                <a:lnTo>
                  <a:pt x="382733" y="3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948166" y="7427214"/>
            <a:ext cx="1260982" cy="405511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10397363" y="7448042"/>
            <a:ext cx="296545" cy="381000"/>
          </a:xfrm>
          <a:custGeom>
            <a:avLst/>
            <a:gdLst/>
            <a:ahLst/>
            <a:cxnLst/>
            <a:rect l="l" t="t" r="r" b="b"/>
            <a:pathLst>
              <a:path w="296545" h="381000">
                <a:moveTo>
                  <a:pt x="27812" y="106044"/>
                </a:moveTo>
                <a:lnTo>
                  <a:pt x="20192" y="106044"/>
                </a:lnTo>
                <a:lnTo>
                  <a:pt x="17017" y="106171"/>
                </a:lnTo>
                <a:lnTo>
                  <a:pt x="12064" y="106933"/>
                </a:lnTo>
                <a:lnTo>
                  <a:pt x="10032" y="107568"/>
                </a:lnTo>
                <a:lnTo>
                  <a:pt x="8635" y="108330"/>
                </a:lnTo>
                <a:lnTo>
                  <a:pt x="7111" y="109092"/>
                </a:lnTo>
                <a:lnTo>
                  <a:pt x="6095" y="109981"/>
                </a:lnTo>
                <a:lnTo>
                  <a:pt x="5587" y="111124"/>
                </a:lnTo>
                <a:lnTo>
                  <a:pt x="4952" y="112267"/>
                </a:lnTo>
                <a:lnTo>
                  <a:pt x="4698" y="113537"/>
                </a:lnTo>
                <a:lnTo>
                  <a:pt x="4698" y="373633"/>
                </a:lnTo>
                <a:lnTo>
                  <a:pt x="4952" y="374903"/>
                </a:lnTo>
                <a:lnTo>
                  <a:pt x="5587" y="375919"/>
                </a:lnTo>
                <a:lnTo>
                  <a:pt x="6095" y="376935"/>
                </a:lnTo>
                <a:lnTo>
                  <a:pt x="7111" y="377824"/>
                </a:lnTo>
                <a:lnTo>
                  <a:pt x="8635" y="378586"/>
                </a:lnTo>
                <a:lnTo>
                  <a:pt x="10032" y="379348"/>
                </a:lnTo>
                <a:lnTo>
                  <a:pt x="12064" y="379983"/>
                </a:lnTo>
                <a:lnTo>
                  <a:pt x="17017" y="380745"/>
                </a:lnTo>
                <a:lnTo>
                  <a:pt x="20192" y="380872"/>
                </a:lnTo>
                <a:lnTo>
                  <a:pt x="27812" y="380872"/>
                </a:lnTo>
                <a:lnTo>
                  <a:pt x="43433" y="373633"/>
                </a:lnTo>
                <a:lnTo>
                  <a:pt x="43433" y="113537"/>
                </a:lnTo>
                <a:lnTo>
                  <a:pt x="31114" y="106171"/>
                </a:lnTo>
                <a:lnTo>
                  <a:pt x="27812" y="106044"/>
                </a:lnTo>
                <a:close/>
              </a:path>
              <a:path w="296545" h="381000">
                <a:moveTo>
                  <a:pt x="33273" y="0"/>
                </a:moveTo>
                <a:lnTo>
                  <a:pt x="14985" y="0"/>
                </a:lnTo>
                <a:lnTo>
                  <a:pt x="8635" y="2031"/>
                </a:lnTo>
                <a:lnTo>
                  <a:pt x="5206" y="5968"/>
                </a:lnTo>
                <a:lnTo>
                  <a:pt x="1777" y="10032"/>
                </a:lnTo>
                <a:lnTo>
                  <a:pt x="90" y="17144"/>
                </a:lnTo>
                <a:lnTo>
                  <a:pt x="0" y="39496"/>
                </a:lnTo>
                <a:lnTo>
                  <a:pt x="1777" y="46862"/>
                </a:lnTo>
                <a:lnTo>
                  <a:pt x="5079" y="50799"/>
                </a:lnTo>
                <a:lnTo>
                  <a:pt x="8381" y="54609"/>
                </a:lnTo>
                <a:lnTo>
                  <a:pt x="14604" y="56641"/>
                </a:lnTo>
                <a:lnTo>
                  <a:pt x="32892" y="56641"/>
                </a:lnTo>
                <a:lnTo>
                  <a:pt x="39242" y="54609"/>
                </a:lnTo>
                <a:lnTo>
                  <a:pt x="42671" y="50545"/>
                </a:lnTo>
                <a:lnTo>
                  <a:pt x="46100" y="46608"/>
                </a:lnTo>
                <a:lnTo>
                  <a:pt x="47788" y="39496"/>
                </a:lnTo>
                <a:lnTo>
                  <a:pt x="47878" y="17144"/>
                </a:lnTo>
                <a:lnTo>
                  <a:pt x="46227" y="9778"/>
                </a:lnTo>
                <a:lnTo>
                  <a:pt x="39496" y="2031"/>
                </a:lnTo>
                <a:lnTo>
                  <a:pt x="33273" y="0"/>
                </a:lnTo>
                <a:close/>
              </a:path>
              <a:path w="296545" h="381000">
                <a:moveTo>
                  <a:pt x="135508" y="106044"/>
                </a:moveTo>
                <a:lnTo>
                  <a:pt x="128396" y="106044"/>
                </a:lnTo>
                <a:lnTo>
                  <a:pt x="125602" y="106171"/>
                </a:lnTo>
                <a:lnTo>
                  <a:pt x="114426" y="373633"/>
                </a:lnTo>
                <a:lnTo>
                  <a:pt x="114680" y="374903"/>
                </a:lnTo>
                <a:lnTo>
                  <a:pt x="115315" y="375919"/>
                </a:lnTo>
                <a:lnTo>
                  <a:pt x="115823" y="376935"/>
                </a:lnTo>
                <a:lnTo>
                  <a:pt x="116839" y="377824"/>
                </a:lnTo>
                <a:lnTo>
                  <a:pt x="118363" y="378586"/>
                </a:lnTo>
                <a:lnTo>
                  <a:pt x="119760" y="379348"/>
                </a:lnTo>
                <a:lnTo>
                  <a:pt x="121792" y="379983"/>
                </a:lnTo>
                <a:lnTo>
                  <a:pt x="126745" y="380745"/>
                </a:lnTo>
                <a:lnTo>
                  <a:pt x="129920" y="380872"/>
                </a:lnTo>
                <a:lnTo>
                  <a:pt x="137540" y="380872"/>
                </a:lnTo>
                <a:lnTo>
                  <a:pt x="153161" y="373633"/>
                </a:lnTo>
                <a:lnTo>
                  <a:pt x="153161" y="192277"/>
                </a:lnTo>
                <a:lnTo>
                  <a:pt x="160996" y="180897"/>
                </a:lnTo>
                <a:lnTo>
                  <a:pt x="190880" y="149947"/>
                </a:lnTo>
                <a:lnTo>
                  <a:pt x="192913" y="148843"/>
                </a:lnTo>
                <a:lnTo>
                  <a:pt x="149351" y="148843"/>
                </a:lnTo>
                <a:lnTo>
                  <a:pt x="147954" y="109981"/>
                </a:lnTo>
                <a:lnTo>
                  <a:pt x="138302" y="106171"/>
                </a:lnTo>
                <a:lnTo>
                  <a:pt x="135508" y="106044"/>
                </a:lnTo>
                <a:close/>
              </a:path>
              <a:path w="296545" h="381000">
                <a:moveTo>
                  <a:pt x="284077" y="142874"/>
                </a:moveTo>
                <a:lnTo>
                  <a:pt x="220090" y="142874"/>
                </a:lnTo>
                <a:lnTo>
                  <a:pt x="226694" y="144652"/>
                </a:lnTo>
                <a:lnTo>
                  <a:pt x="238125" y="151510"/>
                </a:lnTo>
                <a:lnTo>
                  <a:pt x="254634" y="186054"/>
                </a:lnTo>
                <a:lnTo>
                  <a:pt x="257428" y="373633"/>
                </a:lnTo>
                <a:lnTo>
                  <a:pt x="257682" y="374903"/>
                </a:lnTo>
                <a:lnTo>
                  <a:pt x="272922" y="380872"/>
                </a:lnTo>
                <a:lnTo>
                  <a:pt x="280542" y="380872"/>
                </a:lnTo>
                <a:lnTo>
                  <a:pt x="296036" y="373633"/>
                </a:lnTo>
                <a:lnTo>
                  <a:pt x="295962" y="210986"/>
                </a:lnTo>
                <a:lnTo>
                  <a:pt x="292226" y="168147"/>
                </a:lnTo>
                <a:lnTo>
                  <a:pt x="287051" y="149875"/>
                </a:lnTo>
                <a:lnTo>
                  <a:pt x="284077" y="142874"/>
                </a:lnTo>
                <a:close/>
              </a:path>
              <a:path w="296545" h="381000">
                <a:moveTo>
                  <a:pt x="220598" y="101980"/>
                </a:moveTo>
                <a:lnTo>
                  <a:pt x="176051" y="119786"/>
                </a:lnTo>
                <a:lnTo>
                  <a:pt x="149351" y="148843"/>
                </a:lnTo>
                <a:lnTo>
                  <a:pt x="192913" y="148843"/>
                </a:lnTo>
                <a:lnTo>
                  <a:pt x="198119" y="146018"/>
                </a:lnTo>
                <a:lnTo>
                  <a:pt x="205358" y="143660"/>
                </a:lnTo>
                <a:lnTo>
                  <a:pt x="212597" y="142874"/>
                </a:lnTo>
                <a:lnTo>
                  <a:pt x="284077" y="142874"/>
                </a:lnTo>
                <a:lnTo>
                  <a:pt x="283547" y="141626"/>
                </a:lnTo>
                <a:lnTo>
                  <a:pt x="256158" y="110743"/>
                </a:lnTo>
                <a:lnTo>
                  <a:pt x="230745" y="102528"/>
                </a:lnTo>
                <a:lnTo>
                  <a:pt x="220598" y="101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855579" y="7429245"/>
            <a:ext cx="910590" cy="403860"/>
          </a:xfrm>
          <a:custGeom>
            <a:avLst/>
            <a:gdLst/>
            <a:ahLst/>
            <a:cxnLst/>
            <a:rect l="l" t="t" r="r" b="b"/>
            <a:pathLst>
              <a:path w="910590" h="403859">
                <a:moveTo>
                  <a:pt x="75946" y="165353"/>
                </a:moveTo>
                <a:lnTo>
                  <a:pt x="37211" y="165353"/>
                </a:lnTo>
                <a:lnTo>
                  <a:pt x="37322" y="321313"/>
                </a:lnTo>
                <a:lnTo>
                  <a:pt x="42574" y="362203"/>
                </a:lnTo>
                <a:lnTo>
                  <a:pt x="70739" y="397636"/>
                </a:lnTo>
                <a:lnTo>
                  <a:pt x="98805" y="402843"/>
                </a:lnTo>
                <a:lnTo>
                  <a:pt x="102489" y="402843"/>
                </a:lnTo>
                <a:lnTo>
                  <a:pt x="106045" y="402589"/>
                </a:lnTo>
                <a:lnTo>
                  <a:pt x="109600" y="401954"/>
                </a:lnTo>
                <a:lnTo>
                  <a:pt x="113284" y="401446"/>
                </a:lnTo>
                <a:lnTo>
                  <a:pt x="137795" y="377570"/>
                </a:lnTo>
                <a:lnTo>
                  <a:pt x="137668" y="365759"/>
                </a:lnTo>
                <a:lnTo>
                  <a:pt x="137287" y="363473"/>
                </a:lnTo>
                <a:lnTo>
                  <a:pt x="137188" y="362584"/>
                </a:lnTo>
                <a:lnTo>
                  <a:pt x="105410" y="362584"/>
                </a:lnTo>
                <a:lnTo>
                  <a:pt x="97744" y="361729"/>
                </a:lnTo>
                <a:lnTo>
                  <a:pt x="76348" y="321313"/>
                </a:lnTo>
                <a:lnTo>
                  <a:pt x="75946" y="308863"/>
                </a:lnTo>
                <a:lnTo>
                  <a:pt x="75946" y="165353"/>
                </a:lnTo>
                <a:close/>
              </a:path>
              <a:path w="910590" h="403859">
                <a:moveTo>
                  <a:pt x="133096" y="354583"/>
                </a:moveTo>
                <a:lnTo>
                  <a:pt x="131064" y="354583"/>
                </a:lnTo>
                <a:lnTo>
                  <a:pt x="129667" y="354964"/>
                </a:lnTo>
                <a:lnTo>
                  <a:pt x="126619" y="356742"/>
                </a:lnTo>
                <a:lnTo>
                  <a:pt x="124714" y="357631"/>
                </a:lnTo>
                <a:lnTo>
                  <a:pt x="122554" y="358520"/>
                </a:lnTo>
                <a:lnTo>
                  <a:pt x="120396" y="359536"/>
                </a:lnTo>
                <a:lnTo>
                  <a:pt x="117855" y="360425"/>
                </a:lnTo>
                <a:lnTo>
                  <a:pt x="112268" y="362203"/>
                </a:lnTo>
                <a:lnTo>
                  <a:pt x="108966" y="362584"/>
                </a:lnTo>
                <a:lnTo>
                  <a:pt x="137188" y="362584"/>
                </a:lnTo>
                <a:lnTo>
                  <a:pt x="134620" y="355345"/>
                </a:lnTo>
                <a:lnTo>
                  <a:pt x="133857" y="354837"/>
                </a:lnTo>
                <a:lnTo>
                  <a:pt x="133096" y="354583"/>
                </a:lnTo>
                <a:close/>
              </a:path>
              <a:path w="910590" h="403859">
                <a:moveTo>
                  <a:pt x="131318" y="126237"/>
                </a:moveTo>
                <a:lnTo>
                  <a:pt x="6730" y="126237"/>
                </a:lnTo>
                <a:lnTo>
                  <a:pt x="5588" y="126618"/>
                </a:lnTo>
                <a:lnTo>
                  <a:pt x="0" y="152780"/>
                </a:lnTo>
                <a:lnTo>
                  <a:pt x="635" y="157733"/>
                </a:lnTo>
                <a:lnTo>
                  <a:pt x="2031" y="160781"/>
                </a:lnTo>
                <a:lnTo>
                  <a:pt x="3555" y="163829"/>
                </a:lnTo>
                <a:lnTo>
                  <a:pt x="5334" y="165353"/>
                </a:lnTo>
                <a:lnTo>
                  <a:pt x="132334" y="165353"/>
                </a:lnTo>
                <a:lnTo>
                  <a:pt x="134239" y="163829"/>
                </a:lnTo>
                <a:lnTo>
                  <a:pt x="137032" y="157733"/>
                </a:lnTo>
                <a:lnTo>
                  <a:pt x="137795" y="152780"/>
                </a:lnTo>
                <a:lnTo>
                  <a:pt x="137668" y="139318"/>
                </a:lnTo>
                <a:lnTo>
                  <a:pt x="137287" y="136778"/>
                </a:lnTo>
                <a:lnTo>
                  <a:pt x="137032" y="134365"/>
                </a:lnTo>
                <a:lnTo>
                  <a:pt x="136525" y="132333"/>
                </a:lnTo>
                <a:lnTo>
                  <a:pt x="135763" y="130682"/>
                </a:lnTo>
                <a:lnTo>
                  <a:pt x="135127" y="129031"/>
                </a:lnTo>
                <a:lnTo>
                  <a:pt x="134239" y="127888"/>
                </a:lnTo>
                <a:lnTo>
                  <a:pt x="133350" y="127253"/>
                </a:lnTo>
                <a:lnTo>
                  <a:pt x="132334" y="126618"/>
                </a:lnTo>
                <a:lnTo>
                  <a:pt x="131318" y="126237"/>
                </a:lnTo>
                <a:close/>
              </a:path>
              <a:path w="910590" h="403859">
                <a:moveTo>
                  <a:pt x="60325" y="56006"/>
                </a:moveTo>
                <a:lnTo>
                  <a:pt x="52704" y="56006"/>
                </a:lnTo>
                <a:lnTo>
                  <a:pt x="49529" y="56133"/>
                </a:lnTo>
                <a:lnTo>
                  <a:pt x="44576" y="56895"/>
                </a:lnTo>
                <a:lnTo>
                  <a:pt x="42545" y="57530"/>
                </a:lnTo>
                <a:lnTo>
                  <a:pt x="41148" y="58419"/>
                </a:lnTo>
                <a:lnTo>
                  <a:pt x="39624" y="59308"/>
                </a:lnTo>
                <a:lnTo>
                  <a:pt x="38607" y="60197"/>
                </a:lnTo>
                <a:lnTo>
                  <a:pt x="38100" y="61340"/>
                </a:lnTo>
                <a:lnTo>
                  <a:pt x="37465" y="62483"/>
                </a:lnTo>
                <a:lnTo>
                  <a:pt x="37211" y="63753"/>
                </a:lnTo>
                <a:lnTo>
                  <a:pt x="37211" y="126237"/>
                </a:lnTo>
                <a:lnTo>
                  <a:pt x="75946" y="126237"/>
                </a:lnTo>
                <a:lnTo>
                  <a:pt x="75946" y="63753"/>
                </a:lnTo>
                <a:lnTo>
                  <a:pt x="63500" y="56133"/>
                </a:lnTo>
                <a:lnTo>
                  <a:pt x="60325" y="56006"/>
                </a:lnTo>
                <a:close/>
              </a:path>
              <a:path w="910590" h="403859">
                <a:moveTo>
                  <a:pt x="209676" y="0"/>
                </a:moveTo>
                <a:lnTo>
                  <a:pt x="202056" y="0"/>
                </a:lnTo>
                <a:lnTo>
                  <a:pt x="198881" y="126"/>
                </a:lnTo>
                <a:lnTo>
                  <a:pt x="193928" y="888"/>
                </a:lnTo>
                <a:lnTo>
                  <a:pt x="191897" y="1523"/>
                </a:lnTo>
                <a:lnTo>
                  <a:pt x="190500" y="2285"/>
                </a:lnTo>
                <a:lnTo>
                  <a:pt x="188975" y="3047"/>
                </a:lnTo>
                <a:lnTo>
                  <a:pt x="187960" y="3936"/>
                </a:lnTo>
                <a:lnTo>
                  <a:pt x="187451" y="5079"/>
                </a:lnTo>
                <a:lnTo>
                  <a:pt x="186817" y="6222"/>
                </a:lnTo>
                <a:lnTo>
                  <a:pt x="186563" y="7619"/>
                </a:lnTo>
                <a:lnTo>
                  <a:pt x="186563" y="392429"/>
                </a:lnTo>
                <a:lnTo>
                  <a:pt x="186817" y="393699"/>
                </a:lnTo>
                <a:lnTo>
                  <a:pt x="187451" y="394715"/>
                </a:lnTo>
                <a:lnTo>
                  <a:pt x="187960" y="395731"/>
                </a:lnTo>
                <a:lnTo>
                  <a:pt x="188975" y="396620"/>
                </a:lnTo>
                <a:lnTo>
                  <a:pt x="190500" y="397382"/>
                </a:lnTo>
                <a:lnTo>
                  <a:pt x="191897" y="398144"/>
                </a:lnTo>
                <a:lnTo>
                  <a:pt x="193928" y="398779"/>
                </a:lnTo>
                <a:lnTo>
                  <a:pt x="198881" y="399541"/>
                </a:lnTo>
                <a:lnTo>
                  <a:pt x="202056" y="399668"/>
                </a:lnTo>
                <a:lnTo>
                  <a:pt x="209676" y="399668"/>
                </a:lnTo>
                <a:lnTo>
                  <a:pt x="225298" y="392429"/>
                </a:lnTo>
                <a:lnTo>
                  <a:pt x="225298" y="211073"/>
                </a:lnTo>
                <a:lnTo>
                  <a:pt x="233132" y="199693"/>
                </a:lnTo>
                <a:lnTo>
                  <a:pt x="263016" y="168743"/>
                </a:lnTo>
                <a:lnTo>
                  <a:pt x="275618" y="163067"/>
                </a:lnTo>
                <a:lnTo>
                  <a:pt x="225298" y="163067"/>
                </a:lnTo>
                <a:lnTo>
                  <a:pt x="225298" y="7619"/>
                </a:lnTo>
                <a:lnTo>
                  <a:pt x="224917" y="6222"/>
                </a:lnTo>
                <a:lnTo>
                  <a:pt x="212978" y="126"/>
                </a:lnTo>
                <a:lnTo>
                  <a:pt x="209676" y="0"/>
                </a:lnTo>
                <a:close/>
              </a:path>
              <a:path w="910590" h="403859">
                <a:moveTo>
                  <a:pt x="356213" y="161670"/>
                </a:moveTo>
                <a:lnTo>
                  <a:pt x="292226" y="161670"/>
                </a:lnTo>
                <a:lnTo>
                  <a:pt x="298830" y="163448"/>
                </a:lnTo>
                <a:lnTo>
                  <a:pt x="310261" y="170306"/>
                </a:lnTo>
                <a:lnTo>
                  <a:pt x="326771" y="204850"/>
                </a:lnTo>
                <a:lnTo>
                  <a:pt x="329565" y="392429"/>
                </a:lnTo>
                <a:lnTo>
                  <a:pt x="329819" y="393699"/>
                </a:lnTo>
                <a:lnTo>
                  <a:pt x="345059" y="399668"/>
                </a:lnTo>
                <a:lnTo>
                  <a:pt x="352678" y="399668"/>
                </a:lnTo>
                <a:lnTo>
                  <a:pt x="368173" y="392429"/>
                </a:lnTo>
                <a:lnTo>
                  <a:pt x="368092" y="229782"/>
                </a:lnTo>
                <a:lnTo>
                  <a:pt x="364363" y="186943"/>
                </a:lnTo>
                <a:lnTo>
                  <a:pt x="359187" y="168671"/>
                </a:lnTo>
                <a:lnTo>
                  <a:pt x="356213" y="161670"/>
                </a:lnTo>
                <a:close/>
              </a:path>
              <a:path w="910590" h="403859">
                <a:moveTo>
                  <a:pt x="292735" y="120776"/>
                </a:moveTo>
                <a:lnTo>
                  <a:pt x="250372" y="137171"/>
                </a:lnTo>
                <a:lnTo>
                  <a:pt x="225298" y="163067"/>
                </a:lnTo>
                <a:lnTo>
                  <a:pt x="275618" y="163067"/>
                </a:lnTo>
                <a:lnTo>
                  <a:pt x="277495" y="162456"/>
                </a:lnTo>
                <a:lnTo>
                  <a:pt x="284734" y="161670"/>
                </a:lnTo>
                <a:lnTo>
                  <a:pt x="356213" y="161670"/>
                </a:lnTo>
                <a:lnTo>
                  <a:pt x="355683" y="160422"/>
                </a:lnTo>
                <a:lnTo>
                  <a:pt x="328295" y="129539"/>
                </a:lnTo>
                <a:lnTo>
                  <a:pt x="302881" y="121324"/>
                </a:lnTo>
                <a:lnTo>
                  <a:pt x="292735" y="120776"/>
                </a:lnTo>
                <a:close/>
              </a:path>
              <a:path w="910590" h="403859">
                <a:moveTo>
                  <a:pt x="526796" y="120776"/>
                </a:moveTo>
                <a:lnTo>
                  <a:pt x="484759" y="130682"/>
                </a:lnTo>
                <a:lnTo>
                  <a:pt x="452855" y="159045"/>
                </a:lnTo>
                <a:lnTo>
                  <a:pt x="432533" y="203961"/>
                </a:lnTo>
                <a:lnTo>
                  <a:pt x="426007" y="247251"/>
                </a:lnTo>
                <a:lnTo>
                  <a:pt x="425662" y="266953"/>
                </a:lnTo>
                <a:lnTo>
                  <a:pt x="425985" y="280302"/>
                </a:lnTo>
                <a:lnTo>
                  <a:pt x="432307" y="324611"/>
                </a:lnTo>
                <a:lnTo>
                  <a:pt x="452500" y="368299"/>
                </a:lnTo>
                <a:lnTo>
                  <a:pt x="485394" y="394588"/>
                </a:lnTo>
                <a:lnTo>
                  <a:pt x="530987" y="403478"/>
                </a:lnTo>
                <a:lnTo>
                  <a:pt x="538392" y="403310"/>
                </a:lnTo>
                <a:lnTo>
                  <a:pt x="589279" y="392302"/>
                </a:lnTo>
                <a:lnTo>
                  <a:pt x="606551" y="382396"/>
                </a:lnTo>
                <a:lnTo>
                  <a:pt x="607441" y="381380"/>
                </a:lnTo>
                <a:lnTo>
                  <a:pt x="608076" y="380237"/>
                </a:lnTo>
                <a:lnTo>
                  <a:pt x="608584" y="379094"/>
                </a:lnTo>
                <a:lnTo>
                  <a:pt x="609219" y="377951"/>
                </a:lnTo>
                <a:lnTo>
                  <a:pt x="609600" y="376681"/>
                </a:lnTo>
                <a:lnTo>
                  <a:pt x="610107" y="373887"/>
                </a:lnTo>
                <a:lnTo>
                  <a:pt x="610362" y="370458"/>
                </a:lnTo>
                <a:lnTo>
                  <a:pt x="610616" y="368680"/>
                </a:lnTo>
                <a:lnTo>
                  <a:pt x="610616" y="365124"/>
                </a:lnTo>
                <a:lnTo>
                  <a:pt x="534543" y="365124"/>
                </a:lnTo>
                <a:lnTo>
                  <a:pt x="525395" y="364718"/>
                </a:lnTo>
                <a:lnTo>
                  <a:pt x="485354" y="345483"/>
                </a:lnTo>
                <a:lnTo>
                  <a:pt x="469138" y="310260"/>
                </a:lnTo>
                <a:lnTo>
                  <a:pt x="465581" y="271652"/>
                </a:lnTo>
                <a:lnTo>
                  <a:pt x="608456" y="271652"/>
                </a:lnTo>
                <a:lnTo>
                  <a:pt x="611886" y="270128"/>
                </a:lnTo>
                <a:lnTo>
                  <a:pt x="614934" y="266953"/>
                </a:lnTo>
                <a:lnTo>
                  <a:pt x="617981" y="263905"/>
                </a:lnTo>
                <a:lnTo>
                  <a:pt x="619505" y="258571"/>
                </a:lnTo>
                <a:lnTo>
                  <a:pt x="619505" y="242569"/>
                </a:lnTo>
                <a:lnTo>
                  <a:pt x="619359" y="237108"/>
                </a:lnTo>
                <a:lnTo>
                  <a:pt x="465581" y="237108"/>
                </a:lnTo>
                <a:lnTo>
                  <a:pt x="466062" y="229369"/>
                </a:lnTo>
                <a:lnTo>
                  <a:pt x="477902" y="187382"/>
                </a:lnTo>
                <a:lnTo>
                  <a:pt x="511270" y="159353"/>
                </a:lnTo>
                <a:lnTo>
                  <a:pt x="524764" y="157733"/>
                </a:lnTo>
                <a:lnTo>
                  <a:pt x="598411" y="157733"/>
                </a:lnTo>
                <a:lnTo>
                  <a:pt x="597789" y="156717"/>
                </a:lnTo>
                <a:lnTo>
                  <a:pt x="569087" y="130555"/>
                </a:lnTo>
                <a:lnTo>
                  <a:pt x="538726" y="121394"/>
                </a:lnTo>
                <a:lnTo>
                  <a:pt x="526796" y="120776"/>
                </a:lnTo>
                <a:close/>
              </a:path>
              <a:path w="910590" h="403859">
                <a:moveTo>
                  <a:pt x="605409" y="345693"/>
                </a:moveTo>
                <a:lnTo>
                  <a:pt x="602361" y="345693"/>
                </a:lnTo>
                <a:lnTo>
                  <a:pt x="599567" y="346709"/>
                </a:lnTo>
                <a:lnTo>
                  <a:pt x="592201" y="350773"/>
                </a:lnTo>
                <a:lnTo>
                  <a:pt x="587501" y="352932"/>
                </a:lnTo>
                <a:lnTo>
                  <a:pt x="548814" y="364378"/>
                </a:lnTo>
                <a:lnTo>
                  <a:pt x="534543" y="365124"/>
                </a:lnTo>
                <a:lnTo>
                  <a:pt x="610616" y="365124"/>
                </a:lnTo>
                <a:lnTo>
                  <a:pt x="610489" y="357631"/>
                </a:lnTo>
                <a:lnTo>
                  <a:pt x="609980" y="352932"/>
                </a:lnTo>
                <a:lnTo>
                  <a:pt x="609726" y="351027"/>
                </a:lnTo>
                <a:lnTo>
                  <a:pt x="609219" y="349757"/>
                </a:lnTo>
                <a:lnTo>
                  <a:pt x="608711" y="348360"/>
                </a:lnTo>
                <a:lnTo>
                  <a:pt x="608076" y="347344"/>
                </a:lnTo>
                <a:lnTo>
                  <a:pt x="606298" y="346074"/>
                </a:lnTo>
                <a:lnTo>
                  <a:pt x="605409" y="345693"/>
                </a:lnTo>
                <a:close/>
              </a:path>
              <a:path w="910590" h="403859">
                <a:moveTo>
                  <a:pt x="598411" y="157733"/>
                </a:moveTo>
                <a:lnTo>
                  <a:pt x="524764" y="157733"/>
                </a:lnTo>
                <a:lnTo>
                  <a:pt x="537908" y="159045"/>
                </a:lnTo>
                <a:lnTo>
                  <a:pt x="549338" y="162988"/>
                </a:lnTo>
                <a:lnTo>
                  <a:pt x="577611" y="203961"/>
                </a:lnTo>
                <a:lnTo>
                  <a:pt x="580644" y="237108"/>
                </a:lnTo>
                <a:lnTo>
                  <a:pt x="619359" y="237108"/>
                </a:lnTo>
                <a:lnTo>
                  <a:pt x="614299" y="195325"/>
                </a:lnTo>
                <a:lnTo>
                  <a:pt x="603029" y="165268"/>
                </a:lnTo>
                <a:lnTo>
                  <a:pt x="598411" y="157733"/>
                </a:lnTo>
                <a:close/>
              </a:path>
              <a:path w="910590" h="403859">
                <a:moveTo>
                  <a:pt x="700404" y="124840"/>
                </a:moveTo>
                <a:lnTo>
                  <a:pt x="692785" y="124840"/>
                </a:lnTo>
                <a:lnTo>
                  <a:pt x="689610" y="124967"/>
                </a:lnTo>
                <a:lnTo>
                  <a:pt x="684656" y="125729"/>
                </a:lnTo>
                <a:lnTo>
                  <a:pt x="682625" y="126364"/>
                </a:lnTo>
                <a:lnTo>
                  <a:pt x="681227" y="127126"/>
                </a:lnTo>
                <a:lnTo>
                  <a:pt x="679703" y="127888"/>
                </a:lnTo>
                <a:lnTo>
                  <a:pt x="678688" y="128777"/>
                </a:lnTo>
                <a:lnTo>
                  <a:pt x="678179" y="129920"/>
                </a:lnTo>
                <a:lnTo>
                  <a:pt x="677545" y="131063"/>
                </a:lnTo>
                <a:lnTo>
                  <a:pt x="677291" y="132333"/>
                </a:lnTo>
                <a:lnTo>
                  <a:pt x="677291" y="392429"/>
                </a:lnTo>
                <a:lnTo>
                  <a:pt x="677545" y="393699"/>
                </a:lnTo>
                <a:lnTo>
                  <a:pt x="678179" y="394715"/>
                </a:lnTo>
                <a:lnTo>
                  <a:pt x="678688" y="395731"/>
                </a:lnTo>
                <a:lnTo>
                  <a:pt x="679703" y="396620"/>
                </a:lnTo>
                <a:lnTo>
                  <a:pt x="681227" y="397382"/>
                </a:lnTo>
                <a:lnTo>
                  <a:pt x="682625" y="398144"/>
                </a:lnTo>
                <a:lnTo>
                  <a:pt x="684656" y="398779"/>
                </a:lnTo>
                <a:lnTo>
                  <a:pt x="689610" y="399541"/>
                </a:lnTo>
                <a:lnTo>
                  <a:pt x="692785" y="399668"/>
                </a:lnTo>
                <a:lnTo>
                  <a:pt x="700404" y="399668"/>
                </a:lnTo>
                <a:lnTo>
                  <a:pt x="716026" y="392429"/>
                </a:lnTo>
                <a:lnTo>
                  <a:pt x="716026" y="132333"/>
                </a:lnTo>
                <a:lnTo>
                  <a:pt x="703706" y="124967"/>
                </a:lnTo>
                <a:lnTo>
                  <a:pt x="700404" y="124840"/>
                </a:lnTo>
                <a:close/>
              </a:path>
              <a:path w="910590" h="403859">
                <a:moveTo>
                  <a:pt x="705866" y="18795"/>
                </a:moveTo>
                <a:lnTo>
                  <a:pt x="687577" y="18795"/>
                </a:lnTo>
                <a:lnTo>
                  <a:pt x="681227" y="20827"/>
                </a:lnTo>
                <a:lnTo>
                  <a:pt x="677799" y="24764"/>
                </a:lnTo>
                <a:lnTo>
                  <a:pt x="674370" y="28828"/>
                </a:lnTo>
                <a:lnTo>
                  <a:pt x="672682" y="35940"/>
                </a:lnTo>
                <a:lnTo>
                  <a:pt x="672592" y="58292"/>
                </a:lnTo>
                <a:lnTo>
                  <a:pt x="674370" y="65658"/>
                </a:lnTo>
                <a:lnTo>
                  <a:pt x="677672" y="69595"/>
                </a:lnTo>
                <a:lnTo>
                  <a:pt x="680974" y="73405"/>
                </a:lnTo>
                <a:lnTo>
                  <a:pt x="687197" y="75437"/>
                </a:lnTo>
                <a:lnTo>
                  <a:pt x="705485" y="75437"/>
                </a:lnTo>
                <a:lnTo>
                  <a:pt x="711835" y="73405"/>
                </a:lnTo>
                <a:lnTo>
                  <a:pt x="715264" y="69341"/>
                </a:lnTo>
                <a:lnTo>
                  <a:pt x="718693" y="65404"/>
                </a:lnTo>
                <a:lnTo>
                  <a:pt x="720380" y="58292"/>
                </a:lnTo>
                <a:lnTo>
                  <a:pt x="720471" y="35940"/>
                </a:lnTo>
                <a:lnTo>
                  <a:pt x="718820" y="28574"/>
                </a:lnTo>
                <a:lnTo>
                  <a:pt x="712089" y="20827"/>
                </a:lnTo>
                <a:lnTo>
                  <a:pt x="705866" y="18795"/>
                </a:lnTo>
                <a:close/>
              </a:path>
              <a:path w="910590" h="403859">
                <a:moveTo>
                  <a:pt x="808101" y="124840"/>
                </a:moveTo>
                <a:lnTo>
                  <a:pt x="800989" y="124840"/>
                </a:lnTo>
                <a:lnTo>
                  <a:pt x="798195" y="124967"/>
                </a:lnTo>
                <a:lnTo>
                  <a:pt x="787019" y="392429"/>
                </a:lnTo>
                <a:lnTo>
                  <a:pt x="787273" y="393699"/>
                </a:lnTo>
                <a:lnTo>
                  <a:pt x="787907" y="394715"/>
                </a:lnTo>
                <a:lnTo>
                  <a:pt x="788416" y="395731"/>
                </a:lnTo>
                <a:lnTo>
                  <a:pt x="789431" y="396620"/>
                </a:lnTo>
                <a:lnTo>
                  <a:pt x="790955" y="397382"/>
                </a:lnTo>
                <a:lnTo>
                  <a:pt x="792352" y="398144"/>
                </a:lnTo>
                <a:lnTo>
                  <a:pt x="794385" y="398779"/>
                </a:lnTo>
                <a:lnTo>
                  <a:pt x="799338" y="399541"/>
                </a:lnTo>
                <a:lnTo>
                  <a:pt x="802513" y="399668"/>
                </a:lnTo>
                <a:lnTo>
                  <a:pt x="810132" y="399668"/>
                </a:lnTo>
                <a:lnTo>
                  <a:pt x="825753" y="392429"/>
                </a:lnTo>
                <a:lnTo>
                  <a:pt x="825753" y="221741"/>
                </a:lnTo>
                <a:lnTo>
                  <a:pt x="829756" y="214145"/>
                </a:lnTo>
                <a:lnTo>
                  <a:pt x="853694" y="177672"/>
                </a:lnTo>
                <a:lnTo>
                  <a:pt x="860719" y="171068"/>
                </a:lnTo>
                <a:lnTo>
                  <a:pt x="821944" y="171068"/>
                </a:lnTo>
                <a:lnTo>
                  <a:pt x="821867" y="131825"/>
                </a:lnTo>
                <a:lnTo>
                  <a:pt x="810895" y="124967"/>
                </a:lnTo>
                <a:lnTo>
                  <a:pt x="808101" y="124840"/>
                </a:lnTo>
                <a:close/>
              </a:path>
              <a:path w="910590" h="403859">
                <a:moveTo>
                  <a:pt x="909722" y="165353"/>
                </a:moveTo>
                <a:lnTo>
                  <a:pt x="880364" y="165353"/>
                </a:lnTo>
                <a:lnTo>
                  <a:pt x="883412" y="165734"/>
                </a:lnTo>
                <a:lnTo>
                  <a:pt x="889000" y="167258"/>
                </a:lnTo>
                <a:lnTo>
                  <a:pt x="891540" y="168147"/>
                </a:lnTo>
                <a:lnTo>
                  <a:pt x="893826" y="169036"/>
                </a:lnTo>
                <a:lnTo>
                  <a:pt x="896112" y="169798"/>
                </a:lnTo>
                <a:lnTo>
                  <a:pt x="898144" y="170687"/>
                </a:lnTo>
                <a:lnTo>
                  <a:pt x="901700" y="172465"/>
                </a:lnTo>
                <a:lnTo>
                  <a:pt x="903224" y="172846"/>
                </a:lnTo>
                <a:lnTo>
                  <a:pt x="905637" y="172846"/>
                </a:lnTo>
                <a:lnTo>
                  <a:pt x="906652" y="172465"/>
                </a:lnTo>
                <a:lnTo>
                  <a:pt x="909544" y="166369"/>
                </a:lnTo>
                <a:lnTo>
                  <a:pt x="909722" y="165353"/>
                </a:lnTo>
                <a:close/>
              </a:path>
              <a:path w="910590" h="403859">
                <a:moveTo>
                  <a:pt x="881634" y="120776"/>
                </a:moveTo>
                <a:lnTo>
                  <a:pt x="875029" y="120776"/>
                </a:lnTo>
                <a:lnTo>
                  <a:pt x="870585" y="121538"/>
                </a:lnTo>
                <a:lnTo>
                  <a:pt x="838200" y="145922"/>
                </a:lnTo>
                <a:lnTo>
                  <a:pt x="821944" y="171068"/>
                </a:lnTo>
                <a:lnTo>
                  <a:pt x="860719" y="171068"/>
                </a:lnTo>
                <a:lnTo>
                  <a:pt x="861822" y="170179"/>
                </a:lnTo>
                <a:lnTo>
                  <a:pt x="865504" y="168274"/>
                </a:lnTo>
                <a:lnTo>
                  <a:pt x="869315" y="166369"/>
                </a:lnTo>
                <a:lnTo>
                  <a:pt x="873125" y="165353"/>
                </a:lnTo>
                <a:lnTo>
                  <a:pt x="909722" y="165353"/>
                </a:lnTo>
                <a:lnTo>
                  <a:pt x="909954" y="163956"/>
                </a:lnTo>
                <a:lnTo>
                  <a:pt x="910238" y="157067"/>
                </a:lnTo>
                <a:lnTo>
                  <a:pt x="910177" y="139445"/>
                </a:lnTo>
                <a:lnTo>
                  <a:pt x="910081" y="137540"/>
                </a:lnTo>
                <a:lnTo>
                  <a:pt x="907034" y="128269"/>
                </a:lnTo>
                <a:lnTo>
                  <a:pt x="906145" y="127253"/>
                </a:lnTo>
                <a:lnTo>
                  <a:pt x="883920" y="121030"/>
                </a:lnTo>
                <a:lnTo>
                  <a:pt x="881634" y="120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929109" y="7448042"/>
            <a:ext cx="1938655" cy="48323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033344" y="7550022"/>
            <a:ext cx="1106452" cy="28270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578839" y="8765413"/>
            <a:ext cx="1573529" cy="402297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5362555" y="8792464"/>
            <a:ext cx="455295" cy="474345"/>
          </a:xfrm>
          <a:custGeom>
            <a:avLst/>
            <a:gdLst/>
            <a:ahLst/>
            <a:cxnLst/>
            <a:rect l="l" t="t" r="r" b="b"/>
            <a:pathLst>
              <a:path w="455294" h="474345">
                <a:moveTo>
                  <a:pt x="89915" y="0"/>
                </a:moveTo>
                <a:lnTo>
                  <a:pt x="12191" y="0"/>
                </a:lnTo>
                <a:lnTo>
                  <a:pt x="8508" y="1524"/>
                </a:lnTo>
                <a:lnTo>
                  <a:pt x="5079" y="4445"/>
                </a:lnTo>
                <a:lnTo>
                  <a:pt x="1650" y="7493"/>
                </a:lnTo>
                <a:lnTo>
                  <a:pt x="0" y="12573"/>
                </a:lnTo>
                <a:lnTo>
                  <a:pt x="0" y="357251"/>
                </a:lnTo>
                <a:lnTo>
                  <a:pt x="1650" y="362445"/>
                </a:lnTo>
                <a:lnTo>
                  <a:pt x="8508" y="368350"/>
                </a:lnTo>
                <a:lnTo>
                  <a:pt x="12191" y="369824"/>
                </a:lnTo>
                <a:lnTo>
                  <a:pt x="101091" y="369824"/>
                </a:lnTo>
                <a:lnTo>
                  <a:pt x="140557" y="365135"/>
                </a:lnTo>
                <a:lnTo>
                  <a:pt x="177508" y="347214"/>
                </a:lnTo>
                <a:lnTo>
                  <a:pt x="195027" y="329247"/>
                </a:lnTo>
                <a:lnTo>
                  <a:pt x="42925" y="329247"/>
                </a:lnTo>
                <a:lnTo>
                  <a:pt x="42925" y="198882"/>
                </a:lnTo>
                <a:lnTo>
                  <a:pt x="193344" y="198882"/>
                </a:lnTo>
                <a:lnTo>
                  <a:pt x="191158" y="196179"/>
                </a:lnTo>
                <a:lnTo>
                  <a:pt x="157172" y="173801"/>
                </a:lnTo>
                <a:lnTo>
                  <a:pt x="150621" y="172085"/>
                </a:lnTo>
                <a:lnTo>
                  <a:pt x="157606" y="168656"/>
                </a:lnTo>
                <a:lnTo>
                  <a:pt x="163829" y="164211"/>
                </a:lnTo>
                <a:lnTo>
                  <a:pt x="168380" y="159766"/>
                </a:lnTo>
                <a:lnTo>
                  <a:pt x="42925" y="159766"/>
                </a:lnTo>
                <a:lnTo>
                  <a:pt x="42925" y="40005"/>
                </a:lnTo>
                <a:lnTo>
                  <a:pt x="180837" y="40005"/>
                </a:lnTo>
                <a:lnTo>
                  <a:pt x="179704" y="37988"/>
                </a:lnTo>
                <a:lnTo>
                  <a:pt x="146673" y="9850"/>
                </a:lnTo>
                <a:lnTo>
                  <a:pt x="103897" y="402"/>
                </a:lnTo>
                <a:lnTo>
                  <a:pt x="89915" y="0"/>
                </a:lnTo>
                <a:close/>
              </a:path>
              <a:path w="455294" h="474345">
                <a:moveTo>
                  <a:pt x="193344" y="198882"/>
                </a:moveTo>
                <a:lnTo>
                  <a:pt x="94614" y="198882"/>
                </a:lnTo>
                <a:lnTo>
                  <a:pt x="104358" y="199165"/>
                </a:lnTo>
                <a:lnTo>
                  <a:pt x="113220" y="200009"/>
                </a:lnTo>
                <a:lnTo>
                  <a:pt x="150748" y="216408"/>
                </a:lnTo>
                <a:lnTo>
                  <a:pt x="167766" y="251088"/>
                </a:lnTo>
                <a:lnTo>
                  <a:pt x="168909" y="266661"/>
                </a:lnTo>
                <a:lnTo>
                  <a:pt x="168622" y="274145"/>
                </a:lnTo>
                <a:lnTo>
                  <a:pt x="145414" y="318630"/>
                </a:lnTo>
                <a:lnTo>
                  <a:pt x="105663" y="329247"/>
                </a:lnTo>
                <a:lnTo>
                  <a:pt x="195027" y="329247"/>
                </a:lnTo>
                <a:lnTo>
                  <a:pt x="212232" y="288428"/>
                </a:lnTo>
                <a:lnTo>
                  <a:pt x="214375" y="263804"/>
                </a:lnTo>
                <a:lnTo>
                  <a:pt x="214066" y="254572"/>
                </a:lnTo>
                <a:lnTo>
                  <a:pt x="203469" y="214471"/>
                </a:lnTo>
                <a:lnTo>
                  <a:pt x="195706" y="201803"/>
                </a:lnTo>
                <a:lnTo>
                  <a:pt x="193344" y="198882"/>
                </a:lnTo>
                <a:close/>
              </a:path>
              <a:path w="455294" h="474345">
                <a:moveTo>
                  <a:pt x="180837" y="40005"/>
                </a:moveTo>
                <a:lnTo>
                  <a:pt x="87629" y="40005"/>
                </a:lnTo>
                <a:lnTo>
                  <a:pt x="96436" y="40264"/>
                </a:lnTo>
                <a:lnTo>
                  <a:pt x="104362" y="41036"/>
                </a:lnTo>
                <a:lnTo>
                  <a:pt x="140461" y="60706"/>
                </a:lnTo>
                <a:lnTo>
                  <a:pt x="149351" y="89408"/>
                </a:lnTo>
                <a:lnTo>
                  <a:pt x="149351" y="106299"/>
                </a:lnTo>
                <a:lnTo>
                  <a:pt x="131698" y="146939"/>
                </a:lnTo>
                <a:lnTo>
                  <a:pt x="92075" y="159766"/>
                </a:lnTo>
                <a:lnTo>
                  <a:pt x="168380" y="159766"/>
                </a:lnTo>
                <a:lnTo>
                  <a:pt x="189229" y="126619"/>
                </a:lnTo>
                <a:lnTo>
                  <a:pt x="191007" y="118618"/>
                </a:lnTo>
                <a:lnTo>
                  <a:pt x="192912" y="110617"/>
                </a:lnTo>
                <a:lnTo>
                  <a:pt x="193801" y="102235"/>
                </a:lnTo>
                <a:lnTo>
                  <a:pt x="193801" y="93472"/>
                </a:lnTo>
                <a:lnTo>
                  <a:pt x="187578" y="54102"/>
                </a:lnTo>
                <a:lnTo>
                  <a:pt x="184034" y="45694"/>
                </a:lnTo>
                <a:lnTo>
                  <a:pt x="180837" y="40005"/>
                </a:lnTo>
                <a:close/>
              </a:path>
              <a:path w="455294" h="474345">
                <a:moveTo>
                  <a:pt x="265175" y="96647"/>
                </a:moveTo>
                <a:lnTo>
                  <a:pt x="255142" y="96647"/>
                </a:lnTo>
                <a:lnTo>
                  <a:pt x="251078" y="96901"/>
                </a:lnTo>
                <a:lnTo>
                  <a:pt x="248157" y="97409"/>
                </a:lnTo>
                <a:lnTo>
                  <a:pt x="245109" y="97790"/>
                </a:lnTo>
                <a:lnTo>
                  <a:pt x="242950" y="98679"/>
                </a:lnTo>
                <a:lnTo>
                  <a:pt x="240283" y="101346"/>
                </a:lnTo>
                <a:lnTo>
                  <a:pt x="239623" y="102997"/>
                </a:lnTo>
                <a:lnTo>
                  <a:pt x="239521" y="107823"/>
                </a:lnTo>
                <a:lnTo>
                  <a:pt x="240283" y="110871"/>
                </a:lnTo>
                <a:lnTo>
                  <a:pt x="241553" y="114935"/>
                </a:lnTo>
                <a:lnTo>
                  <a:pt x="322325" y="360680"/>
                </a:lnTo>
                <a:lnTo>
                  <a:pt x="322833" y="362585"/>
                </a:lnTo>
                <a:lnTo>
                  <a:pt x="323723" y="364388"/>
                </a:lnTo>
                <a:lnTo>
                  <a:pt x="325119" y="366102"/>
                </a:lnTo>
                <a:lnTo>
                  <a:pt x="326389" y="367817"/>
                </a:lnTo>
                <a:lnTo>
                  <a:pt x="327786" y="369062"/>
                </a:lnTo>
                <a:lnTo>
                  <a:pt x="329310" y="369824"/>
                </a:lnTo>
                <a:lnTo>
                  <a:pt x="298196" y="459257"/>
                </a:lnTo>
                <a:lnTo>
                  <a:pt x="297179" y="461924"/>
                </a:lnTo>
                <a:lnTo>
                  <a:pt x="296671" y="464210"/>
                </a:lnTo>
                <a:lnTo>
                  <a:pt x="296925" y="466115"/>
                </a:lnTo>
                <a:lnTo>
                  <a:pt x="297052" y="468020"/>
                </a:lnTo>
                <a:lnTo>
                  <a:pt x="297814" y="469544"/>
                </a:lnTo>
                <a:lnTo>
                  <a:pt x="299338" y="470687"/>
                </a:lnTo>
                <a:lnTo>
                  <a:pt x="300735" y="471830"/>
                </a:lnTo>
                <a:lnTo>
                  <a:pt x="302767" y="472643"/>
                </a:lnTo>
                <a:lnTo>
                  <a:pt x="308101" y="473595"/>
                </a:lnTo>
                <a:lnTo>
                  <a:pt x="311657" y="473837"/>
                </a:lnTo>
                <a:lnTo>
                  <a:pt x="324357" y="473837"/>
                </a:lnTo>
                <a:lnTo>
                  <a:pt x="372617" y="369824"/>
                </a:lnTo>
                <a:lnTo>
                  <a:pt x="390299" y="314096"/>
                </a:lnTo>
                <a:lnTo>
                  <a:pt x="349503" y="314096"/>
                </a:lnTo>
                <a:lnTo>
                  <a:pt x="284860" y="107823"/>
                </a:lnTo>
                <a:lnTo>
                  <a:pt x="283971" y="105283"/>
                </a:lnTo>
                <a:lnTo>
                  <a:pt x="283209" y="103378"/>
                </a:lnTo>
                <a:lnTo>
                  <a:pt x="282448" y="101981"/>
                </a:lnTo>
                <a:lnTo>
                  <a:pt x="281685" y="100457"/>
                </a:lnTo>
                <a:lnTo>
                  <a:pt x="269112" y="96774"/>
                </a:lnTo>
                <a:lnTo>
                  <a:pt x="265175" y="96647"/>
                </a:lnTo>
                <a:close/>
              </a:path>
              <a:path w="455294" h="474345">
                <a:moveTo>
                  <a:pt x="439673" y="96647"/>
                </a:moveTo>
                <a:lnTo>
                  <a:pt x="429640" y="96647"/>
                </a:lnTo>
                <a:lnTo>
                  <a:pt x="425450" y="96901"/>
                </a:lnTo>
                <a:lnTo>
                  <a:pt x="422655" y="97409"/>
                </a:lnTo>
                <a:lnTo>
                  <a:pt x="419734" y="97790"/>
                </a:lnTo>
                <a:lnTo>
                  <a:pt x="417575" y="98552"/>
                </a:lnTo>
                <a:lnTo>
                  <a:pt x="416178" y="99695"/>
                </a:lnTo>
                <a:lnTo>
                  <a:pt x="414781" y="100711"/>
                </a:lnTo>
                <a:lnTo>
                  <a:pt x="413511" y="102997"/>
                </a:lnTo>
                <a:lnTo>
                  <a:pt x="412623" y="106680"/>
                </a:lnTo>
                <a:lnTo>
                  <a:pt x="350265" y="314096"/>
                </a:lnTo>
                <a:lnTo>
                  <a:pt x="390299" y="314096"/>
                </a:lnTo>
                <a:lnTo>
                  <a:pt x="453771" y="114046"/>
                </a:lnTo>
                <a:lnTo>
                  <a:pt x="454786" y="110617"/>
                </a:lnTo>
                <a:lnTo>
                  <a:pt x="455294" y="107823"/>
                </a:lnTo>
                <a:lnTo>
                  <a:pt x="455210" y="102997"/>
                </a:lnTo>
                <a:lnTo>
                  <a:pt x="454659" y="101346"/>
                </a:lnTo>
                <a:lnTo>
                  <a:pt x="453135" y="100076"/>
                </a:lnTo>
                <a:lnTo>
                  <a:pt x="451738" y="98679"/>
                </a:lnTo>
                <a:lnTo>
                  <a:pt x="449579" y="97790"/>
                </a:lnTo>
                <a:lnTo>
                  <a:pt x="446531" y="97409"/>
                </a:lnTo>
                <a:lnTo>
                  <a:pt x="443483" y="96901"/>
                </a:lnTo>
                <a:lnTo>
                  <a:pt x="439673" y="96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970631" y="8998584"/>
            <a:ext cx="123189" cy="39370"/>
          </a:xfrm>
          <a:custGeom>
            <a:avLst/>
            <a:gdLst/>
            <a:ahLst/>
            <a:cxnLst/>
            <a:rect l="l" t="t" r="r" b="b"/>
            <a:pathLst>
              <a:path w="123190" h="39370">
                <a:moveTo>
                  <a:pt x="115442" y="0"/>
                </a:moveTo>
                <a:lnTo>
                  <a:pt x="5969" y="0"/>
                </a:lnTo>
                <a:lnTo>
                  <a:pt x="3682" y="1397"/>
                </a:lnTo>
                <a:lnTo>
                  <a:pt x="761" y="7112"/>
                </a:lnTo>
                <a:lnTo>
                  <a:pt x="0" y="12192"/>
                </a:lnTo>
                <a:lnTo>
                  <a:pt x="0" y="26631"/>
                </a:lnTo>
                <a:lnTo>
                  <a:pt x="761" y="31737"/>
                </a:lnTo>
                <a:lnTo>
                  <a:pt x="3682" y="37642"/>
                </a:lnTo>
                <a:lnTo>
                  <a:pt x="5969" y="39116"/>
                </a:lnTo>
                <a:lnTo>
                  <a:pt x="116967" y="39116"/>
                </a:lnTo>
                <a:lnTo>
                  <a:pt x="119126" y="37680"/>
                </a:lnTo>
                <a:lnTo>
                  <a:pt x="122174" y="31965"/>
                </a:lnTo>
                <a:lnTo>
                  <a:pt x="122936" y="26822"/>
                </a:lnTo>
                <a:lnTo>
                  <a:pt x="122936" y="19392"/>
                </a:lnTo>
                <a:lnTo>
                  <a:pt x="122936" y="15748"/>
                </a:lnTo>
                <a:lnTo>
                  <a:pt x="116713" y="254"/>
                </a:lnTo>
                <a:lnTo>
                  <a:pt x="115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965555" y="9437840"/>
            <a:ext cx="2741040" cy="5023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365"/>
          </a:xfrm>
          <a:custGeom>
            <a:avLst/>
            <a:gdLst/>
            <a:ahLst/>
            <a:cxnLst/>
            <a:rect l="l" t="t" r="r" b="b"/>
            <a:pathLst>
              <a:path w="18288000" h="10286365">
                <a:moveTo>
                  <a:pt x="18288000" y="0"/>
                </a:moveTo>
                <a:lnTo>
                  <a:pt x="0" y="0"/>
                </a:lnTo>
                <a:lnTo>
                  <a:pt x="0" y="10286364"/>
                </a:lnTo>
                <a:lnTo>
                  <a:pt x="18288000" y="10286364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9F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590925" cy="4077335"/>
            <a:chOff x="0" y="0"/>
            <a:chExt cx="3590925" cy="407733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30504" cy="3669665"/>
            </a:xfrm>
            <a:custGeom>
              <a:avLst/>
              <a:gdLst/>
              <a:ahLst/>
              <a:cxnLst/>
              <a:rect l="l" t="t" r="r" b="b"/>
              <a:pathLst>
                <a:path w="230504" h="3669665">
                  <a:moveTo>
                    <a:pt x="229958" y="0"/>
                  </a:moveTo>
                  <a:lnTo>
                    <a:pt x="97320" y="0"/>
                  </a:lnTo>
                  <a:lnTo>
                    <a:pt x="97320" y="3340862"/>
                  </a:lnTo>
                  <a:lnTo>
                    <a:pt x="94894" y="3343275"/>
                  </a:lnTo>
                  <a:lnTo>
                    <a:pt x="92202" y="3345180"/>
                  </a:lnTo>
                  <a:lnTo>
                    <a:pt x="85699" y="3347974"/>
                  </a:lnTo>
                  <a:lnTo>
                    <a:pt x="85534" y="3348101"/>
                  </a:lnTo>
                  <a:lnTo>
                    <a:pt x="80733" y="3345434"/>
                  </a:lnTo>
                  <a:lnTo>
                    <a:pt x="77876" y="3339211"/>
                  </a:lnTo>
                  <a:lnTo>
                    <a:pt x="74244" y="3334512"/>
                  </a:lnTo>
                  <a:lnTo>
                    <a:pt x="85699" y="3326257"/>
                  </a:lnTo>
                  <a:lnTo>
                    <a:pt x="88976" y="3323971"/>
                  </a:lnTo>
                  <a:lnTo>
                    <a:pt x="92697" y="3328670"/>
                  </a:lnTo>
                  <a:lnTo>
                    <a:pt x="95427" y="3333877"/>
                  </a:lnTo>
                  <a:lnTo>
                    <a:pt x="97155" y="3339592"/>
                  </a:lnTo>
                  <a:lnTo>
                    <a:pt x="97320" y="3340862"/>
                  </a:lnTo>
                  <a:lnTo>
                    <a:pt x="97320" y="0"/>
                  </a:lnTo>
                  <a:lnTo>
                    <a:pt x="85699" y="0"/>
                  </a:lnTo>
                  <a:lnTo>
                    <a:pt x="22898" y="0"/>
                  </a:lnTo>
                  <a:lnTo>
                    <a:pt x="22898" y="3354959"/>
                  </a:lnTo>
                  <a:lnTo>
                    <a:pt x="22860" y="3358515"/>
                  </a:lnTo>
                  <a:lnTo>
                    <a:pt x="20866" y="3357626"/>
                  </a:lnTo>
                  <a:lnTo>
                    <a:pt x="18834" y="3356737"/>
                  </a:lnTo>
                  <a:lnTo>
                    <a:pt x="20866" y="3355848"/>
                  </a:lnTo>
                  <a:lnTo>
                    <a:pt x="22898" y="3354959"/>
                  </a:lnTo>
                  <a:lnTo>
                    <a:pt x="22898" y="0"/>
                  </a:lnTo>
                  <a:lnTo>
                    <a:pt x="20866" y="0"/>
                  </a:lnTo>
                  <a:lnTo>
                    <a:pt x="0" y="0"/>
                  </a:lnTo>
                  <a:lnTo>
                    <a:pt x="0" y="3570605"/>
                  </a:lnTo>
                  <a:lnTo>
                    <a:pt x="20866" y="3580511"/>
                  </a:lnTo>
                  <a:lnTo>
                    <a:pt x="85699" y="3611626"/>
                  </a:lnTo>
                  <a:lnTo>
                    <a:pt x="96672" y="3616960"/>
                  </a:lnTo>
                  <a:lnTo>
                    <a:pt x="122986" y="3628034"/>
                  </a:lnTo>
                  <a:lnTo>
                    <a:pt x="149567" y="3638423"/>
                  </a:lnTo>
                  <a:lnTo>
                    <a:pt x="203111" y="3658755"/>
                  </a:lnTo>
                  <a:lnTo>
                    <a:pt x="229958" y="3669550"/>
                  </a:lnTo>
                  <a:lnTo>
                    <a:pt x="229958" y="3477895"/>
                  </a:lnTo>
                  <a:lnTo>
                    <a:pt x="199656" y="3457575"/>
                  </a:lnTo>
                  <a:lnTo>
                    <a:pt x="182321" y="3443122"/>
                  </a:lnTo>
                  <a:lnTo>
                    <a:pt x="164655" y="3426485"/>
                  </a:lnTo>
                  <a:lnTo>
                    <a:pt x="146329" y="3407486"/>
                  </a:lnTo>
                  <a:lnTo>
                    <a:pt x="127038" y="3385947"/>
                  </a:lnTo>
                  <a:lnTo>
                    <a:pt x="128371" y="3380105"/>
                  </a:lnTo>
                  <a:lnTo>
                    <a:pt x="131940" y="3376295"/>
                  </a:lnTo>
                  <a:lnTo>
                    <a:pt x="143535" y="3372993"/>
                  </a:lnTo>
                  <a:lnTo>
                    <a:pt x="148551" y="3374263"/>
                  </a:lnTo>
                  <a:lnTo>
                    <a:pt x="152793" y="3378581"/>
                  </a:lnTo>
                  <a:lnTo>
                    <a:pt x="170230" y="3391420"/>
                  </a:lnTo>
                  <a:lnTo>
                    <a:pt x="188010" y="3403650"/>
                  </a:lnTo>
                  <a:lnTo>
                    <a:pt x="206146" y="3415284"/>
                  </a:lnTo>
                  <a:lnTo>
                    <a:pt x="224637" y="3426333"/>
                  </a:lnTo>
                  <a:lnTo>
                    <a:pt x="229958" y="3429000"/>
                  </a:lnTo>
                  <a:lnTo>
                    <a:pt x="229958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958" y="3477895"/>
              <a:ext cx="100317" cy="2358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958" y="0"/>
              <a:ext cx="948690" cy="4037329"/>
            </a:xfrm>
            <a:custGeom>
              <a:avLst/>
              <a:gdLst/>
              <a:ahLst/>
              <a:cxnLst/>
              <a:rect l="l" t="t" r="r" b="b"/>
              <a:pathLst>
                <a:path w="948690" h="4037329">
                  <a:moveTo>
                    <a:pt x="948651" y="0"/>
                  </a:moveTo>
                  <a:lnTo>
                    <a:pt x="913561" y="0"/>
                  </a:lnTo>
                  <a:lnTo>
                    <a:pt x="870419" y="0"/>
                  </a:lnTo>
                  <a:lnTo>
                    <a:pt x="870419" y="3764026"/>
                  </a:lnTo>
                  <a:lnTo>
                    <a:pt x="864171" y="3765296"/>
                  </a:lnTo>
                  <a:lnTo>
                    <a:pt x="859447" y="3766185"/>
                  </a:lnTo>
                  <a:lnTo>
                    <a:pt x="858634" y="3763530"/>
                  </a:lnTo>
                  <a:lnTo>
                    <a:pt x="857923" y="3762121"/>
                  </a:lnTo>
                  <a:lnTo>
                    <a:pt x="864171" y="3760851"/>
                  </a:lnTo>
                  <a:lnTo>
                    <a:pt x="868921" y="3759835"/>
                  </a:lnTo>
                  <a:lnTo>
                    <a:pt x="869734" y="3762629"/>
                  </a:lnTo>
                  <a:lnTo>
                    <a:pt x="870419" y="3764026"/>
                  </a:lnTo>
                  <a:lnTo>
                    <a:pt x="870419" y="0"/>
                  </a:lnTo>
                  <a:lnTo>
                    <a:pt x="864171" y="0"/>
                  </a:lnTo>
                  <a:lnTo>
                    <a:pt x="674560" y="0"/>
                  </a:lnTo>
                  <a:lnTo>
                    <a:pt x="674560" y="3902202"/>
                  </a:lnTo>
                  <a:lnTo>
                    <a:pt x="671296" y="3901567"/>
                  </a:lnTo>
                  <a:lnTo>
                    <a:pt x="669175" y="3901186"/>
                  </a:lnTo>
                  <a:lnTo>
                    <a:pt x="668045" y="3900424"/>
                  </a:lnTo>
                  <a:lnTo>
                    <a:pt x="668362" y="3898265"/>
                  </a:lnTo>
                  <a:lnTo>
                    <a:pt x="668045" y="3896741"/>
                  </a:lnTo>
                  <a:lnTo>
                    <a:pt x="671296" y="3895344"/>
                  </a:lnTo>
                  <a:lnTo>
                    <a:pt x="672973" y="3894582"/>
                  </a:lnTo>
                  <a:lnTo>
                    <a:pt x="674560" y="3902202"/>
                  </a:lnTo>
                  <a:lnTo>
                    <a:pt x="674560" y="0"/>
                  </a:lnTo>
                  <a:lnTo>
                    <a:pt x="671296" y="0"/>
                  </a:lnTo>
                  <a:lnTo>
                    <a:pt x="647115" y="0"/>
                  </a:lnTo>
                  <a:lnTo>
                    <a:pt x="647115" y="3762883"/>
                  </a:lnTo>
                  <a:lnTo>
                    <a:pt x="644728" y="3763645"/>
                  </a:lnTo>
                  <a:lnTo>
                    <a:pt x="642340" y="3764534"/>
                  </a:lnTo>
                  <a:lnTo>
                    <a:pt x="642772" y="3760470"/>
                  </a:lnTo>
                  <a:lnTo>
                    <a:pt x="644728" y="3761486"/>
                  </a:lnTo>
                  <a:lnTo>
                    <a:pt x="647115" y="3762883"/>
                  </a:lnTo>
                  <a:lnTo>
                    <a:pt x="647115" y="0"/>
                  </a:lnTo>
                  <a:lnTo>
                    <a:pt x="644728" y="0"/>
                  </a:lnTo>
                  <a:lnTo>
                    <a:pt x="611644" y="0"/>
                  </a:lnTo>
                  <a:lnTo>
                    <a:pt x="611644" y="3794633"/>
                  </a:lnTo>
                  <a:lnTo>
                    <a:pt x="602157" y="3799459"/>
                  </a:lnTo>
                  <a:lnTo>
                    <a:pt x="594004" y="3798443"/>
                  </a:lnTo>
                  <a:lnTo>
                    <a:pt x="591959" y="3798189"/>
                  </a:lnTo>
                  <a:lnTo>
                    <a:pt x="576402" y="3788664"/>
                  </a:lnTo>
                  <a:lnTo>
                    <a:pt x="594004" y="3791585"/>
                  </a:lnTo>
                  <a:lnTo>
                    <a:pt x="611644" y="3794633"/>
                  </a:lnTo>
                  <a:lnTo>
                    <a:pt x="611644" y="0"/>
                  </a:lnTo>
                  <a:lnTo>
                    <a:pt x="594004" y="0"/>
                  </a:lnTo>
                  <a:lnTo>
                    <a:pt x="572033" y="0"/>
                  </a:lnTo>
                  <a:lnTo>
                    <a:pt x="572033" y="3785362"/>
                  </a:lnTo>
                  <a:lnTo>
                    <a:pt x="561911" y="3773551"/>
                  </a:lnTo>
                  <a:lnTo>
                    <a:pt x="551802" y="3761625"/>
                  </a:lnTo>
                  <a:lnTo>
                    <a:pt x="561911" y="3763276"/>
                  </a:lnTo>
                  <a:lnTo>
                    <a:pt x="566813" y="3764026"/>
                  </a:lnTo>
                  <a:lnTo>
                    <a:pt x="569734" y="3765550"/>
                  </a:lnTo>
                  <a:lnTo>
                    <a:pt x="570953" y="3768344"/>
                  </a:lnTo>
                  <a:lnTo>
                    <a:pt x="571525" y="3773551"/>
                  </a:lnTo>
                  <a:lnTo>
                    <a:pt x="572033" y="3785362"/>
                  </a:lnTo>
                  <a:lnTo>
                    <a:pt x="572033" y="0"/>
                  </a:lnTo>
                  <a:lnTo>
                    <a:pt x="561911" y="0"/>
                  </a:lnTo>
                  <a:lnTo>
                    <a:pt x="506069" y="0"/>
                  </a:lnTo>
                  <a:lnTo>
                    <a:pt x="506069" y="3874262"/>
                  </a:lnTo>
                  <a:lnTo>
                    <a:pt x="505764" y="3877056"/>
                  </a:lnTo>
                  <a:lnTo>
                    <a:pt x="503389" y="3881374"/>
                  </a:lnTo>
                  <a:lnTo>
                    <a:pt x="497979" y="3889375"/>
                  </a:lnTo>
                  <a:lnTo>
                    <a:pt x="497979" y="3889502"/>
                  </a:lnTo>
                  <a:lnTo>
                    <a:pt x="497205" y="3890645"/>
                  </a:lnTo>
                  <a:lnTo>
                    <a:pt x="490575" y="3858514"/>
                  </a:lnTo>
                  <a:lnTo>
                    <a:pt x="497979" y="3865372"/>
                  </a:lnTo>
                  <a:lnTo>
                    <a:pt x="504024" y="3870960"/>
                  </a:lnTo>
                  <a:lnTo>
                    <a:pt x="506069" y="3874262"/>
                  </a:lnTo>
                  <a:lnTo>
                    <a:pt x="506069" y="0"/>
                  </a:lnTo>
                  <a:lnTo>
                    <a:pt x="497979" y="0"/>
                  </a:lnTo>
                  <a:lnTo>
                    <a:pt x="242328" y="0"/>
                  </a:lnTo>
                  <a:lnTo>
                    <a:pt x="242328" y="3764026"/>
                  </a:lnTo>
                  <a:lnTo>
                    <a:pt x="242328" y="3764280"/>
                  </a:lnTo>
                  <a:lnTo>
                    <a:pt x="238379" y="3765054"/>
                  </a:lnTo>
                  <a:lnTo>
                    <a:pt x="235750" y="3765677"/>
                  </a:lnTo>
                  <a:lnTo>
                    <a:pt x="235191" y="3765550"/>
                  </a:lnTo>
                  <a:lnTo>
                    <a:pt x="234873" y="3763137"/>
                  </a:lnTo>
                  <a:lnTo>
                    <a:pt x="234416" y="3761752"/>
                  </a:lnTo>
                  <a:lnTo>
                    <a:pt x="238379" y="3762883"/>
                  </a:lnTo>
                  <a:lnTo>
                    <a:pt x="242328" y="3764026"/>
                  </a:lnTo>
                  <a:lnTo>
                    <a:pt x="242328" y="0"/>
                  </a:lnTo>
                  <a:lnTo>
                    <a:pt x="238379" y="0"/>
                  </a:lnTo>
                  <a:lnTo>
                    <a:pt x="213029" y="0"/>
                  </a:lnTo>
                  <a:lnTo>
                    <a:pt x="213029" y="3547110"/>
                  </a:lnTo>
                  <a:lnTo>
                    <a:pt x="205524" y="3547262"/>
                  </a:lnTo>
                  <a:lnTo>
                    <a:pt x="198056" y="3547110"/>
                  </a:lnTo>
                  <a:lnTo>
                    <a:pt x="190627" y="3546691"/>
                  </a:lnTo>
                  <a:lnTo>
                    <a:pt x="132727" y="3529965"/>
                  </a:lnTo>
                  <a:lnTo>
                    <a:pt x="102717" y="3515741"/>
                  </a:lnTo>
                  <a:lnTo>
                    <a:pt x="128003" y="3512185"/>
                  </a:lnTo>
                  <a:lnTo>
                    <a:pt x="132727" y="3512693"/>
                  </a:lnTo>
                  <a:lnTo>
                    <a:pt x="148996" y="3514725"/>
                  </a:lnTo>
                  <a:lnTo>
                    <a:pt x="157873" y="3517773"/>
                  </a:lnTo>
                  <a:lnTo>
                    <a:pt x="169824" y="3521710"/>
                  </a:lnTo>
                  <a:lnTo>
                    <a:pt x="180327" y="3526688"/>
                  </a:lnTo>
                  <a:lnTo>
                    <a:pt x="190982" y="3532606"/>
                  </a:lnTo>
                  <a:lnTo>
                    <a:pt x="201866" y="3539426"/>
                  </a:lnTo>
                  <a:lnTo>
                    <a:pt x="213029" y="3547110"/>
                  </a:lnTo>
                  <a:lnTo>
                    <a:pt x="213029" y="0"/>
                  </a:lnTo>
                  <a:lnTo>
                    <a:pt x="157873" y="0"/>
                  </a:lnTo>
                  <a:lnTo>
                    <a:pt x="147789" y="0"/>
                  </a:lnTo>
                  <a:lnTo>
                    <a:pt x="147789" y="3392043"/>
                  </a:lnTo>
                  <a:lnTo>
                    <a:pt x="146367" y="3395472"/>
                  </a:lnTo>
                  <a:lnTo>
                    <a:pt x="143141" y="3398012"/>
                  </a:lnTo>
                  <a:lnTo>
                    <a:pt x="139560" y="3398774"/>
                  </a:lnTo>
                  <a:lnTo>
                    <a:pt x="135623" y="3397504"/>
                  </a:lnTo>
                  <a:lnTo>
                    <a:pt x="132727" y="3395980"/>
                  </a:lnTo>
                  <a:lnTo>
                    <a:pt x="125476" y="3392170"/>
                  </a:lnTo>
                  <a:lnTo>
                    <a:pt x="122377" y="3390011"/>
                  </a:lnTo>
                  <a:lnTo>
                    <a:pt x="119811" y="3387471"/>
                  </a:lnTo>
                  <a:lnTo>
                    <a:pt x="118579" y="3383915"/>
                  </a:lnTo>
                  <a:lnTo>
                    <a:pt x="118211" y="3377057"/>
                  </a:lnTo>
                  <a:lnTo>
                    <a:pt x="132727" y="3381629"/>
                  </a:lnTo>
                  <a:lnTo>
                    <a:pt x="145516" y="3385566"/>
                  </a:lnTo>
                  <a:lnTo>
                    <a:pt x="147510" y="3388741"/>
                  </a:lnTo>
                  <a:lnTo>
                    <a:pt x="147789" y="3392043"/>
                  </a:lnTo>
                  <a:lnTo>
                    <a:pt x="147789" y="0"/>
                  </a:lnTo>
                  <a:lnTo>
                    <a:pt x="132727" y="0"/>
                  </a:lnTo>
                  <a:lnTo>
                    <a:pt x="114782" y="0"/>
                  </a:lnTo>
                  <a:lnTo>
                    <a:pt x="114782" y="3374644"/>
                  </a:lnTo>
                  <a:lnTo>
                    <a:pt x="100317" y="3371850"/>
                  </a:lnTo>
                  <a:lnTo>
                    <a:pt x="87287" y="3369183"/>
                  </a:lnTo>
                  <a:lnTo>
                    <a:pt x="85178" y="3362071"/>
                  </a:lnTo>
                  <a:lnTo>
                    <a:pt x="86931" y="3357499"/>
                  </a:lnTo>
                  <a:lnTo>
                    <a:pt x="94132" y="3354705"/>
                  </a:lnTo>
                  <a:lnTo>
                    <a:pt x="95529" y="3355848"/>
                  </a:lnTo>
                  <a:lnTo>
                    <a:pt x="100317" y="3360547"/>
                  </a:lnTo>
                  <a:lnTo>
                    <a:pt x="114782" y="3374644"/>
                  </a:lnTo>
                  <a:lnTo>
                    <a:pt x="114782" y="0"/>
                  </a:lnTo>
                  <a:lnTo>
                    <a:pt x="100317" y="0"/>
                  </a:lnTo>
                  <a:lnTo>
                    <a:pt x="0" y="0"/>
                  </a:lnTo>
                  <a:lnTo>
                    <a:pt x="0" y="3429000"/>
                  </a:lnTo>
                  <a:lnTo>
                    <a:pt x="80124" y="3468293"/>
                  </a:lnTo>
                  <a:lnTo>
                    <a:pt x="87795" y="3473069"/>
                  </a:lnTo>
                  <a:lnTo>
                    <a:pt x="94488" y="3478911"/>
                  </a:lnTo>
                  <a:lnTo>
                    <a:pt x="99606" y="3485896"/>
                  </a:lnTo>
                  <a:lnTo>
                    <a:pt x="100317" y="3488436"/>
                  </a:lnTo>
                  <a:lnTo>
                    <a:pt x="102908" y="3497326"/>
                  </a:lnTo>
                  <a:lnTo>
                    <a:pt x="100317" y="3509264"/>
                  </a:lnTo>
                  <a:lnTo>
                    <a:pt x="100317" y="3713734"/>
                  </a:lnTo>
                  <a:lnTo>
                    <a:pt x="132727" y="3725176"/>
                  </a:lnTo>
                  <a:lnTo>
                    <a:pt x="157873" y="3734181"/>
                  </a:lnTo>
                  <a:lnTo>
                    <a:pt x="201828" y="3759098"/>
                  </a:lnTo>
                  <a:lnTo>
                    <a:pt x="214757" y="3768598"/>
                  </a:lnTo>
                  <a:lnTo>
                    <a:pt x="238379" y="3782695"/>
                  </a:lnTo>
                  <a:lnTo>
                    <a:pt x="276910" y="3805809"/>
                  </a:lnTo>
                  <a:lnTo>
                    <a:pt x="327101" y="3826484"/>
                  </a:lnTo>
                  <a:lnTo>
                    <a:pt x="344525" y="3831971"/>
                  </a:lnTo>
                  <a:lnTo>
                    <a:pt x="355460" y="3823170"/>
                  </a:lnTo>
                  <a:lnTo>
                    <a:pt x="363575" y="3811676"/>
                  </a:lnTo>
                  <a:lnTo>
                    <a:pt x="373049" y="3803637"/>
                  </a:lnTo>
                  <a:lnTo>
                    <a:pt x="388124" y="3805174"/>
                  </a:lnTo>
                  <a:lnTo>
                    <a:pt x="389750" y="3809746"/>
                  </a:lnTo>
                  <a:lnTo>
                    <a:pt x="393065" y="3814191"/>
                  </a:lnTo>
                  <a:lnTo>
                    <a:pt x="392442" y="3817874"/>
                  </a:lnTo>
                  <a:lnTo>
                    <a:pt x="391502" y="3821176"/>
                  </a:lnTo>
                  <a:lnTo>
                    <a:pt x="390944" y="3824478"/>
                  </a:lnTo>
                  <a:lnTo>
                    <a:pt x="390537" y="3831336"/>
                  </a:lnTo>
                  <a:lnTo>
                    <a:pt x="390715" y="3834638"/>
                  </a:lnTo>
                  <a:lnTo>
                    <a:pt x="391807" y="3841369"/>
                  </a:lnTo>
                  <a:lnTo>
                    <a:pt x="416433" y="3872230"/>
                  </a:lnTo>
                  <a:lnTo>
                    <a:pt x="432701" y="3876675"/>
                  </a:lnTo>
                  <a:lnTo>
                    <a:pt x="497370" y="3893820"/>
                  </a:lnTo>
                  <a:lnTo>
                    <a:pt x="522325" y="3907155"/>
                  </a:lnTo>
                  <a:lnTo>
                    <a:pt x="530225" y="3906139"/>
                  </a:lnTo>
                  <a:lnTo>
                    <a:pt x="533933" y="3904869"/>
                  </a:lnTo>
                  <a:lnTo>
                    <a:pt x="537400" y="3902964"/>
                  </a:lnTo>
                  <a:lnTo>
                    <a:pt x="543839" y="3898519"/>
                  </a:lnTo>
                  <a:lnTo>
                    <a:pt x="550633" y="3895217"/>
                  </a:lnTo>
                  <a:lnTo>
                    <a:pt x="557771" y="3893058"/>
                  </a:lnTo>
                  <a:lnTo>
                    <a:pt x="561911" y="3892423"/>
                  </a:lnTo>
                  <a:lnTo>
                    <a:pt x="580186" y="3889756"/>
                  </a:lnTo>
                  <a:lnTo>
                    <a:pt x="594004" y="3894455"/>
                  </a:lnTo>
                  <a:lnTo>
                    <a:pt x="644728" y="3911854"/>
                  </a:lnTo>
                  <a:lnTo>
                    <a:pt x="671296" y="3920998"/>
                  </a:lnTo>
                  <a:lnTo>
                    <a:pt x="683996" y="3925443"/>
                  </a:lnTo>
                  <a:lnTo>
                    <a:pt x="671296" y="3933825"/>
                  </a:lnTo>
                  <a:lnTo>
                    <a:pt x="669709" y="3934841"/>
                  </a:lnTo>
                  <a:lnTo>
                    <a:pt x="666178" y="3937254"/>
                  </a:lnTo>
                  <a:lnTo>
                    <a:pt x="663625" y="3938651"/>
                  </a:lnTo>
                  <a:lnTo>
                    <a:pt x="661289" y="3938397"/>
                  </a:lnTo>
                  <a:lnTo>
                    <a:pt x="644728" y="3935603"/>
                  </a:lnTo>
                  <a:lnTo>
                    <a:pt x="594004" y="3926967"/>
                  </a:lnTo>
                  <a:lnTo>
                    <a:pt x="588556" y="3926078"/>
                  </a:lnTo>
                  <a:lnTo>
                    <a:pt x="584403" y="3925316"/>
                  </a:lnTo>
                  <a:lnTo>
                    <a:pt x="580009" y="3924046"/>
                  </a:lnTo>
                  <a:lnTo>
                    <a:pt x="576072" y="3925316"/>
                  </a:lnTo>
                  <a:lnTo>
                    <a:pt x="572135" y="3926586"/>
                  </a:lnTo>
                  <a:lnTo>
                    <a:pt x="568680" y="3930396"/>
                  </a:lnTo>
                  <a:lnTo>
                    <a:pt x="566458" y="3940175"/>
                  </a:lnTo>
                  <a:lnTo>
                    <a:pt x="594004" y="3948049"/>
                  </a:lnTo>
                  <a:lnTo>
                    <a:pt x="644728" y="3962400"/>
                  </a:lnTo>
                  <a:lnTo>
                    <a:pt x="671296" y="3970020"/>
                  </a:lnTo>
                  <a:lnTo>
                    <a:pt x="686498" y="3974338"/>
                  </a:lnTo>
                  <a:lnTo>
                    <a:pt x="713168" y="3977779"/>
                  </a:lnTo>
                  <a:lnTo>
                    <a:pt x="739355" y="3983139"/>
                  </a:lnTo>
                  <a:lnTo>
                    <a:pt x="765073" y="3990454"/>
                  </a:lnTo>
                  <a:lnTo>
                    <a:pt x="790321" y="3999738"/>
                  </a:lnTo>
                  <a:lnTo>
                    <a:pt x="803859" y="4006278"/>
                  </a:lnTo>
                  <a:lnTo>
                    <a:pt x="816952" y="4012946"/>
                  </a:lnTo>
                  <a:lnTo>
                    <a:pt x="830199" y="4018102"/>
                  </a:lnTo>
                  <a:lnTo>
                    <a:pt x="844169" y="4020058"/>
                  </a:lnTo>
                  <a:lnTo>
                    <a:pt x="864171" y="4014978"/>
                  </a:lnTo>
                  <a:lnTo>
                    <a:pt x="864933" y="4014724"/>
                  </a:lnTo>
                  <a:lnTo>
                    <a:pt x="870216" y="4013936"/>
                  </a:lnTo>
                  <a:lnTo>
                    <a:pt x="876592" y="4015270"/>
                  </a:lnTo>
                  <a:lnTo>
                    <a:pt x="889812" y="4020185"/>
                  </a:lnTo>
                  <a:lnTo>
                    <a:pt x="913561" y="4030218"/>
                  </a:lnTo>
                  <a:lnTo>
                    <a:pt x="920026" y="4033012"/>
                  </a:lnTo>
                  <a:lnTo>
                    <a:pt x="948651" y="4037330"/>
                  </a:lnTo>
                  <a:lnTo>
                    <a:pt x="948651" y="3994531"/>
                  </a:lnTo>
                  <a:lnTo>
                    <a:pt x="945095" y="3993134"/>
                  </a:lnTo>
                  <a:lnTo>
                    <a:pt x="944778" y="3992118"/>
                  </a:lnTo>
                  <a:lnTo>
                    <a:pt x="944778" y="3983482"/>
                  </a:lnTo>
                  <a:lnTo>
                    <a:pt x="948651" y="3988181"/>
                  </a:lnTo>
                  <a:lnTo>
                    <a:pt x="948651" y="3933063"/>
                  </a:lnTo>
                  <a:lnTo>
                    <a:pt x="941247" y="3931272"/>
                  </a:lnTo>
                  <a:lnTo>
                    <a:pt x="941247" y="3981069"/>
                  </a:lnTo>
                  <a:lnTo>
                    <a:pt x="914158" y="3984244"/>
                  </a:lnTo>
                  <a:lnTo>
                    <a:pt x="913561" y="3983990"/>
                  </a:lnTo>
                  <a:lnTo>
                    <a:pt x="885888" y="3971925"/>
                  </a:lnTo>
                  <a:lnTo>
                    <a:pt x="913561" y="3970401"/>
                  </a:lnTo>
                  <a:lnTo>
                    <a:pt x="915924" y="3970274"/>
                  </a:lnTo>
                  <a:lnTo>
                    <a:pt x="941247" y="3981069"/>
                  </a:lnTo>
                  <a:lnTo>
                    <a:pt x="941247" y="3931272"/>
                  </a:lnTo>
                  <a:lnTo>
                    <a:pt x="913561" y="3924554"/>
                  </a:lnTo>
                  <a:lnTo>
                    <a:pt x="864171" y="3912362"/>
                  </a:lnTo>
                  <a:lnTo>
                    <a:pt x="813257" y="3899916"/>
                  </a:lnTo>
                  <a:lnTo>
                    <a:pt x="779627" y="3889133"/>
                  </a:lnTo>
                  <a:lnTo>
                    <a:pt x="746633" y="3876789"/>
                  </a:lnTo>
                  <a:lnTo>
                    <a:pt x="714260" y="3862895"/>
                  </a:lnTo>
                  <a:lnTo>
                    <a:pt x="682510" y="3847465"/>
                  </a:lnTo>
                  <a:lnTo>
                    <a:pt x="696150" y="3842093"/>
                  </a:lnTo>
                  <a:lnTo>
                    <a:pt x="710133" y="3838308"/>
                  </a:lnTo>
                  <a:lnTo>
                    <a:pt x="724446" y="3836136"/>
                  </a:lnTo>
                  <a:lnTo>
                    <a:pt x="739089" y="3835527"/>
                  </a:lnTo>
                  <a:lnTo>
                    <a:pt x="752106" y="3832860"/>
                  </a:lnTo>
                  <a:lnTo>
                    <a:pt x="765213" y="3831336"/>
                  </a:lnTo>
                  <a:lnTo>
                    <a:pt x="778395" y="3830955"/>
                  </a:lnTo>
                  <a:lnTo>
                    <a:pt x="791679" y="3831717"/>
                  </a:lnTo>
                  <a:lnTo>
                    <a:pt x="804786" y="3834612"/>
                  </a:lnTo>
                  <a:lnTo>
                    <a:pt x="818007" y="3836212"/>
                  </a:lnTo>
                  <a:lnTo>
                    <a:pt x="831316" y="3836568"/>
                  </a:lnTo>
                  <a:lnTo>
                    <a:pt x="844727" y="3835654"/>
                  </a:lnTo>
                  <a:lnTo>
                    <a:pt x="864171" y="3831590"/>
                  </a:lnTo>
                  <a:lnTo>
                    <a:pt x="870864" y="3830193"/>
                  </a:lnTo>
                  <a:lnTo>
                    <a:pt x="899160" y="3816731"/>
                  </a:lnTo>
                  <a:lnTo>
                    <a:pt x="903351" y="3815461"/>
                  </a:lnTo>
                  <a:lnTo>
                    <a:pt x="908088" y="3815715"/>
                  </a:lnTo>
                  <a:lnTo>
                    <a:pt x="913561" y="3816350"/>
                  </a:lnTo>
                  <a:lnTo>
                    <a:pt x="941997" y="3819779"/>
                  </a:lnTo>
                  <a:lnTo>
                    <a:pt x="948651" y="3819017"/>
                  </a:lnTo>
                  <a:lnTo>
                    <a:pt x="948651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610" y="3933063"/>
              <a:ext cx="252298" cy="14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8610" y="0"/>
              <a:ext cx="252729" cy="3819525"/>
            </a:xfrm>
            <a:custGeom>
              <a:avLst/>
              <a:gdLst/>
              <a:ahLst/>
              <a:cxnLst/>
              <a:rect l="l" t="t" r="r" b="b"/>
              <a:pathLst>
                <a:path w="252730" h="3819525">
                  <a:moveTo>
                    <a:pt x="252298" y="0"/>
                  </a:moveTo>
                  <a:lnTo>
                    <a:pt x="0" y="0"/>
                  </a:lnTo>
                  <a:lnTo>
                    <a:pt x="0" y="3819016"/>
                  </a:lnTo>
                  <a:lnTo>
                    <a:pt x="26644" y="3816096"/>
                  </a:lnTo>
                  <a:lnTo>
                    <a:pt x="59742" y="3809539"/>
                  </a:lnTo>
                  <a:lnTo>
                    <a:pt x="76341" y="3806898"/>
                  </a:lnTo>
                  <a:lnTo>
                    <a:pt x="93040" y="3805554"/>
                  </a:lnTo>
                  <a:lnTo>
                    <a:pt x="119210" y="3804437"/>
                  </a:lnTo>
                  <a:lnTo>
                    <a:pt x="145141" y="3801665"/>
                  </a:lnTo>
                  <a:lnTo>
                    <a:pt x="196291" y="3791204"/>
                  </a:lnTo>
                  <a:lnTo>
                    <a:pt x="233599" y="3779202"/>
                  </a:lnTo>
                  <a:lnTo>
                    <a:pt x="252298" y="3771265"/>
                  </a:lnTo>
                  <a:lnTo>
                    <a:pt x="252298" y="3726053"/>
                  </a:lnTo>
                  <a:lnTo>
                    <a:pt x="252044" y="3726179"/>
                  </a:lnTo>
                  <a:lnTo>
                    <a:pt x="247599" y="3722751"/>
                  </a:lnTo>
                  <a:lnTo>
                    <a:pt x="252298" y="3723131"/>
                  </a:lnTo>
                  <a:lnTo>
                    <a:pt x="252298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908" y="3972052"/>
              <a:ext cx="226948" cy="1031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30909" y="0"/>
              <a:ext cx="811530" cy="4075429"/>
            </a:xfrm>
            <a:custGeom>
              <a:avLst/>
              <a:gdLst/>
              <a:ahLst/>
              <a:cxnLst/>
              <a:rect l="l" t="t" r="r" b="b"/>
              <a:pathLst>
                <a:path w="811530" h="4075429">
                  <a:moveTo>
                    <a:pt x="585724" y="3927729"/>
                  </a:moveTo>
                  <a:lnTo>
                    <a:pt x="493776" y="3947033"/>
                  </a:lnTo>
                  <a:lnTo>
                    <a:pt x="440423" y="3954869"/>
                  </a:lnTo>
                  <a:lnTo>
                    <a:pt x="386715" y="3960495"/>
                  </a:lnTo>
                  <a:lnTo>
                    <a:pt x="368160" y="3961854"/>
                  </a:lnTo>
                  <a:lnTo>
                    <a:pt x="349643" y="3963695"/>
                  </a:lnTo>
                  <a:lnTo>
                    <a:pt x="312674" y="3968115"/>
                  </a:lnTo>
                  <a:lnTo>
                    <a:pt x="245491" y="3974465"/>
                  </a:lnTo>
                  <a:lnTo>
                    <a:pt x="237617" y="3975100"/>
                  </a:lnTo>
                  <a:lnTo>
                    <a:pt x="226936" y="3976116"/>
                  </a:lnTo>
                  <a:lnTo>
                    <a:pt x="226936" y="4018026"/>
                  </a:lnTo>
                  <a:lnTo>
                    <a:pt x="230251" y="4019296"/>
                  </a:lnTo>
                  <a:lnTo>
                    <a:pt x="230759" y="4019677"/>
                  </a:lnTo>
                  <a:lnTo>
                    <a:pt x="229349" y="4022217"/>
                  </a:lnTo>
                  <a:lnTo>
                    <a:pt x="228727" y="4023741"/>
                  </a:lnTo>
                  <a:lnTo>
                    <a:pt x="226936" y="4023106"/>
                  </a:lnTo>
                  <a:lnTo>
                    <a:pt x="226936" y="4047363"/>
                  </a:lnTo>
                  <a:lnTo>
                    <a:pt x="236982" y="4038092"/>
                  </a:lnTo>
                  <a:lnTo>
                    <a:pt x="237617" y="4038092"/>
                  </a:lnTo>
                  <a:lnTo>
                    <a:pt x="245491" y="4038473"/>
                  </a:lnTo>
                  <a:lnTo>
                    <a:pt x="258572" y="4039235"/>
                  </a:lnTo>
                  <a:lnTo>
                    <a:pt x="260477" y="4039870"/>
                  </a:lnTo>
                  <a:lnTo>
                    <a:pt x="262001" y="4041775"/>
                  </a:lnTo>
                  <a:lnTo>
                    <a:pt x="266700" y="4045458"/>
                  </a:lnTo>
                  <a:lnTo>
                    <a:pt x="239014" y="4062476"/>
                  </a:lnTo>
                  <a:lnTo>
                    <a:pt x="237617" y="4061714"/>
                  </a:lnTo>
                  <a:lnTo>
                    <a:pt x="226936" y="4056507"/>
                  </a:lnTo>
                  <a:lnTo>
                    <a:pt x="226936" y="4075176"/>
                  </a:lnTo>
                  <a:lnTo>
                    <a:pt x="228473" y="4075176"/>
                  </a:lnTo>
                  <a:lnTo>
                    <a:pt x="237617" y="4074541"/>
                  </a:lnTo>
                  <a:lnTo>
                    <a:pt x="245491" y="4074033"/>
                  </a:lnTo>
                  <a:lnTo>
                    <a:pt x="284861" y="4063873"/>
                  </a:lnTo>
                  <a:lnTo>
                    <a:pt x="302895" y="4031996"/>
                  </a:lnTo>
                  <a:lnTo>
                    <a:pt x="310007" y="4030980"/>
                  </a:lnTo>
                  <a:lnTo>
                    <a:pt x="317246" y="4027932"/>
                  </a:lnTo>
                  <a:lnTo>
                    <a:pt x="361569" y="4065397"/>
                  </a:lnTo>
                  <a:lnTo>
                    <a:pt x="415734" y="4061663"/>
                  </a:lnTo>
                  <a:lnTo>
                    <a:pt x="469290" y="4054805"/>
                  </a:lnTo>
                  <a:lnTo>
                    <a:pt x="522224" y="4044797"/>
                  </a:lnTo>
                  <a:lnTo>
                    <a:pt x="574548" y="4031615"/>
                  </a:lnTo>
                  <a:lnTo>
                    <a:pt x="585724" y="4028059"/>
                  </a:lnTo>
                  <a:lnTo>
                    <a:pt x="585724" y="3983228"/>
                  </a:lnTo>
                  <a:lnTo>
                    <a:pt x="583819" y="3984625"/>
                  </a:lnTo>
                  <a:lnTo>
                    <a:pt x="579120" y="3980688"/>
                  </a:lnTo>
                  <a:lnTo>
                    <a:pt x="585724" y="3976243"/>
                  </a:lnTo>
                  <a:lnTo>
                    <a:pt x="585724" y="3927729"/>
                  </a:lnTo>
                  <a:close/>
                </a:path>
                <a:path w="811530" h="4075429">
                  <a:moveTo>
                    <a:pt x="811276" y="19939"/>
                  </a:moveTo>
                  <a:lnTo>
                    <a:pt x="792607" y="0"/>
                  </a:lnTo>
                  <a:lnTo>
                    <a:pt x="755904" y="0"/>
                  </a:lnTo>
                  <a:lnTo>
                    <a:pt x="585724" y="0"/>
                  </a:lnTo>
                  <a:lnTo>
                    <a:pt x="245491" y="0"/>
                  </a:lnTo>
                  <a:lnTo>
                    <a:pt x="239776" y="0"/>
                  </a:lnTo>
                  <a:lnTo>
                    <a:pt x="239776" y="3698125"/>
                  </a:lnTo>
                  <a:lnTo>
                    <a:pt x="237617" y="3698252"/>
                  </a:lnTo>
                  <a:lnTo>
                    <a:pt x="235458" y="3698494"/>
                  </a:lnTo>
                  <a:lnTo>
                    <a:pt x="237617" y="3698125"/>
                  </a:lnTo>
                  <a:lnTo>
                    <a:pt x="238760" y="3697859"/>
                  </a:lnTo>
                  <a:lnTo>
                    <a:pt x="239776" y="3698125"/>
                  </a:lnTo>
                  <a:lnTo>
                    <a:pt x="239776" y="0"/>
                  </a:lnTo>
                  <a:lnTo>
                    <a:pt x="237617" y="0"/>
                  </a:lnTo>
                  <a:lnTo>
                    <a:pt x="226936" y="0"/>
                  </a:lnTo>
                  <a:lnTo>
                    <a:pt x="0" y="0"/>
                  </a:lnTo>
                  <a:lnTo>
                    <a:pt x="0" y="3723132"/>
                  </a:lnTo>
                  <a:lnTo>
                    <a:pt x="4699" y="3723386"/>
                  </a:lnTo>
                  <a:lnTo>
                    <a:pt x="0" y="3726053"/>
                  </a:lnTo>
                  <a:lnTo>
                    <a:pt x="0" y="3771277"/>
                  </a:lnTo>
                  <a:lnTo>
                    <a:pt x="40386" y="3751453"/>
                  </a:lnTo>
                  <a:lnTo>
                    <a:pt x="78384" y="3740404"/>
                  </a:lnTo>
                  <a:lnTo>
                    <a:pt x="112102" y="3740023"/>
                  </a:lnTo>
                  <a:lnTo>
                    <a:pt x="132207" y="3738283"/>
                  </a:lnTo>
                  <a:lnTo>
                    <a:pt x="171831" y="3730371"/>
                  </a:lnTo>
                  <a:lnTo>
                    <a:pt x="209804" y="3716655"/>
                  </a:lnTo>
                  <a:lnTo>
                    <a:pt x="237617" y="3701796"/>
                  </a:lnTo>
                  <a:lnTo>
                    <a:pt x="243205" y="3698875"/>
                  </a:lnTo>
                  <a:lnTo>
                    <a:pt x="244094" y="3699002"/>
                  </a:lnTo>
                  <a:lnTo>
                    <a:pt x="245491" y="3698252"/>
                  </a:lnTo>
                  <a:lnTo>
                    <a:pt x="284226" y="3677031"/>
                  </a:lnTo>
                  <a:lnTo>
                    <a:pt x="325221" y="3668306"/>
                  </a:lnTo>
                  <a:lnTo>
                    <a:pt x="365150" y="3656380"/>
                  </a:lnTo>
                  <a:lnTo>
                    <a:pt x="403987" y="3641306"/>
                  </a:lnTo>
                  <a:lnTo>
                    <a:pt x="441706" y="3623056"/>
                  </a:lnTo>
                  <a:lnTo>
                    <a:pt x="456920" y="3617468"/>
                  </a:lnTo>
                  <a:lnTo>
                    <a:pt x="472859" y="3613416"/>
                  </a:lnTo>
                  <a:lnTo>
                    <a:pt x="488975" y="3609632"/>
                  </a:lnTo>
                  <a:lnTo>
                    <a:pt x="504698" y="3604895"/>
                  </a:lnTo>
                  <a:lnTo>
                    <a:pt x="518553" y="3599065"/>
                  </a:lnTo>
                  <a:lnTo>
                    <a:pt x="545642" y="3585400"/>
                  </a:lnTo>
                  <a:lnTo>
                    <a:pt x="585724" y="3566668"/>
                  </a:lnTo>
                  <a:lnTo>
                    <a:pt x="621182" y="3546056"/>
                  </a:lnTo>
                  <a:lnTo>
                    <a:pt x="645541" y="3525278"/>
                  </a:lnTo>
                  <a:lnTo>
                    <a:pt x="652411" y="3520694"/>
                  </a:lnTo>
                  <a:lnTo>
                    <a:pt x="659777" y="3516985"/>
                  </a:lnTo>
                  <a:lnTo>
                    <a:pt x="667639" y="3514090"/>
                  </a:lnTo>
                  <a:lnTo>
                    <a:pt x="755904" y="3474847"/>
                  </a:lnTo>
                  <a:lnTo>
                    <a:pt x="771398" y="3467862"/>
                  </a:lnTo>
                  <a:lnTo>
                    <a:pt x="811276" y="3443986"/>
                  </a:lnTo>
                  <a:lnTo>
                    <a:pt x="811276" y="19939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2185" y="0"/>
              <a:ext cx="1348692" cy="3957701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6989784" y="1834880"/>
            <a:ext cx="877569" cy="732790"/>
          </a:xfrm>
          <a:custGeom>
            <a:avLst/>
            <a:gdLst/>
            <a:ahLst/>
            <a:cxnLst/>
            <a:rect l="l" t="t" r="r" b="b"/>
            <a:pathLst>
              <a:path w="877569" h="732789">
                <a:moveTo>
                  <a:pt x="444414" y="109"/>
                </a:moveTo>
                <a:lnTo>
                  <a:pt x="390800" y="1412"/>
                </a:lnTo>
                <a:lnTo>
                  <a:pt x="337632" y="7538"/>
                </a:lnTo>
                <a:lnTo>
                  <a:pt x="285168" y="18589"/>
                </a:lnTo>
                <a:lnTo>
                  <a:pt x="219181" y="40913"/>
                </a:lnTo>
                <a:lnTo>
                  <a:pt x="208428" y="44592"/>
                </a:lnTo>
                <a:lnTo>
                  <a:pt x="143107" y="81502"/>
                </a:lnTo>
                <a:lnTo>
                  <a:pt x="111300" y="110508"/>
                </a:lnTo>
                <a:lnTo>
                  <a:pt x="81493" y="145191"/>
                </a:lnTo>
                <a:lnTo>
                  <a:pt x="54758" y="184530"/>
                </a:lnTo>
                <a:lnTo>
                  <a:pt x="32168" y="227509"/>
                </a:lnTo>
                <a:lnTo>
                  <a:pt x="14797" y="273107"/>
                </a:lnTo>
                <a:lnTo>
                  <a:pt x="3716" y="320306"/>
                </a:lnTo>
                <a:lnTo>
                  <a:pt x="0" y="368088"/>
                </a:lnTo>
                <a:lnTo>
                  <a:pt x="4720" y="415432"/>
                </a:lnTo>
                <a:lnTo>
                  <a:pt x="18944" y="462549"/>
                </a:lnTo>
                <a:lnTo>
                  <a:pt x="38883" y="507507"/>
                </a:lnTo>
                <a:lnTo>
                  <a:pt x="64283" y="549671"/>
                </a:lnTo>
                <a:lnTo>
                  <a:pt x="94763" y="588279"/>
                </a:lnTo>
                <a:lnTo>
                  <a:pt x="129942" y="622823"/>
                </a:lnTo>
                <a:lnTo>
                  <a:pt x="168931" y="652668"/>
                </a:lnTo>
                <a:lnTo>
                  <a:pt x="211476" y="677433"/>
                </a:lnTo>
                <a:lnTo>
                  <a:pt x="256815" y="696737"/>
                </a:lnTo>
                <a:lnTo>
                  <a:pt x="306760" y="714001"/>
                </a:lnTo>
                <a:lnTo>
                  <a:pt x="355341" y="725574"/>
                </a:lnTo>
                <a:lnTo>
                  <a:pt x="402476" y="731704"/>
                </a:lnTo>
                <a:lnTo>
                  <a:pt x="448089" y="732641"/>
                </a:lnTo>
                <a:lnTo>
                  <a:pt x="492098" y="728634"/>
                </a:lnTo>
                <a:lnTo>
                  <a:pt x="534425" y="719934"/>
                </a:lnTo>
                <a:lnTo>
                  <a:pt x="574991" y="706790"/>
                </a:lnTo>
                <a:lnTo>
                  <a:pt x="613717" y="689451"/>
                </a:lnTo>
                <a:lnTo>
                  <a:pt x="650522" y="668166"/>
                </a:lnTo>
                <a:lnTo>
                  <a:pt x="685328" y="643185"/>
                </a:lnTo>
                <a:lnTo>
                  <a:pt x="718056" y="614758"/>
                </a:lnTo>
                <a:lnTo>
                  <a:pt x="748626" y="583134"/>
                </a:lnTo>
                <a:lnTo>
                  <a:pt x="776960" y="548562"/>
                </a:lnTo>
                <a:lnTo>
                  <a:pt x="802977" y="511292"/>
                </a:lnTo>
                <a:lnTo>
                  <a:pt x="826599" y="471574"/>
                </a:lnTo>
                <a:lnTo>
                  <a:pt x="847746" y="429656"/>
                </a:lnTo>
                <a:lnTo>
                  <a:pt x="864378" y="386071"/>
                </a:lnTo>
                <a:lnTo>
                  <a:pt x="874665" y="340165"/>
                </a:lnTo>
                <a:lnTo>
                  <a:pt x="877487" y="293316"/>
                </a:lnTo>
                <a:lnTo>
                  <a:pt x="871726" y="246905"/>
                </a:lnTo>
                <a:lnTo>
                  <a:pt x="856260" y="202312"/>
                </a:lnTo>
                <a:lnTo>
                  <a:pt x="829971" y="160915"/>
                </a:lnTo>
                <a:lnTo>
                  <a:pt x="791739" y="124094"/>
                </a:lnTo>
                <a:lnTo>
                  <a:pt x="748055" y="93108"/>
                </a:lnTo>
                <a:lnTo>
                  <a:pt x="701728" y="66198"/>
                </a:lnTo>
                <a:lnTo>
                  <a:pt x="653106" y="43616"/>
                </a:lnTo>
                <a:lnTo>
                  <a:pt x="602636" y="25542"/>
                </a:lnTo>
                <a:lnTo>
                  <a:pt x="550736" y="12291"/>
                </a:lnTo>
                <a:lnTo>
                  <a:pt x="497829" y="3746"/>
                </a:lnTo>
                <a:lnTo>
                  <a:pt x="462301" y="777"/>
                </a:lnTo>
                <a:lnTo>
                  <a:pt x="444414" y="109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41036" y="0"/>
            <a:ext cx="210185" cy="14604"/>
          </a:xfrm>
          <a:custGeom>
            <a:avLst/>
            <a:gdLst/>
            <a:ahLst/>
            <a:cxnLst/>
            <a:rect l="l" t="t" r="r" b="b"/>
            <a:pathLst>
              <a:path w="210184" h="14604">
                <a:moveTo>
                  <a:pt x="209930" y="0"/>
                </a:moveTo>
                <a:lnTo>
                  <a:pt x="0" y="0"/>
                </a:lnTo>
                <a:lnTo>
                  <a:pt x="10413" y="3175"/>
                </a:lnTo>
                <a:lnTo>
                  <a:pt x="49702" y="10265"/>
                </a:lnTo>
                <a:lnTo>
                  <a:pt x="88979" y="14081"/>
                </a:lnTo>
                <a:lnTo>
                  <a:pt x="127803" y="14444"/>
                </a:lnTo>
                <a:lnTo>
                  <a:pt x="165734" y="11175"/>
                </a:lnTo>
                <a:lnTo>
                  <a:pt x="209930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550514" y="728091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379221" y="0"/>
                </a:moveTo>
                <a:lnTo>
                  <a:pt x="335716" y="2375"/>
                </a:lnTo>
                <a:lnTo>
                  <a:pt x="292846" y="10318"/>
                </a:lnTo>
                <a:lnTo>
                  <a:pt x="250692" y="24645"/>
                </a:lnTo>
                <a:lnTo>
                  <a:pt x="209169" y="45719"/>
                </a:lnTo>
                <a:lnTo>
                  <a:pt x="170199" y="71187"/>
                </a:lnTo>
                <a:lnTo>
                  <a:pt x="134254" y="100917"/>
                </a:lnTo>
                <a:lnTo>
                  <a:pt x="101909" y="134407"/>
                </a:lnTo>
                <a:lnTo>
                  <a:pt x="73405" y="171323"/>
                </a:lnTo>
                <a:lnTo>
                  <a:pt x="49260" y="211185"/>
                </a:lnTo>
                <a:lnTo>
                  <a:pt x="29686" y="253396"/>
                </a:lnTo>
                <a:lnTo>
                  <a:pt x="14902" y="297612"/>
                </a:lnTo>
                <a:lnTo>
                  <a:pt x="5079" y="343153"/>
                </a:lnTo>
                <a:lnTo>
                  <a:pt x="400" y="389481"/>
                </a:lnTo>
                <a:lnTo>
                  <a:pt x="0" y="405002"/>
                </a:lnTo>
                <a:lnTo>
                  <a:pt x="377" y="414335"/>
                </a:lnTo>
                <a:lnTo>
                  <a:pt x="7397" y="460581"/>
                </a:lnTo>
                <a:lnTo>
                  <a:pt x="22645" y="504809"/>
                </a:lnTo>
                <a:lnTo>
                  <a:pt x="45592" y="545591"/>
                </a:lnTo>
                <a:lnTo>
                  <a:pt x="75568" y="581540"/>
                </a:lnTo>
                <a:lnTo>
                  <a:pt x="111442" y="611457"/>
                </a:lnTo>
                <a:lnTo>
                  <a:pt x="152114" y="634486"/>
                </a:lnTo>
                <a:lnTo>
                  <a:pt x="203696" y="651113"/>
                </a:lnTo>
                <a:lnTo>
                  <a:pt x="332104" y="691260"/>
                </a:lnTo>
                <a:lnTo>
                  <a:pt x="382513" y="704515"/>
                </a:lnTo>
                <a:lnTo>
                  <a:pt x="431588" y="711402"/>
                </a:lnTo>
                <a:lnTo>
                  <a:pt x="479075" y="710041"/>
                </a:lnTo>
                <a:lnTo>
                  <a:pt x="524721" y="698551"/>
                </a:lnTo>
                <a:lnTo>
                  <a:pt x="568272" y="675053"/>
                </a:lnTo>
                <a:lnTo>
                  <a:pt x="609473" y="637666"/>
                </a:lnTo>
                <a:lnTo>
                  <a:pt x="637439" y="600602"/>
                </a:lnTo>
                <a:lnTo>
                  <a:pt x="660946" y="558050"/>
                </a:lnTo>
                <a:lnTo>
                  <a:pt x="679817" y="511240"/>
                </a:lnTo>
                <a:lnTo>
                  <a:pt x="693876" y="461407"/>
                </a:lnTo>
                <a:lnTo>
                  <a:pt x="702945" y="409781"/>
                </a:lnTo>
                <a:lnTo>
                  <a:pt x="706847" y="357595"/>
                </a:lnTo>
                <a:lnTo>
                  <a:pt x="705406" y="306081"/>
                </a:lnTo>
                <a:lnTo>
                  <a:pt x="698446" y="256471"/>
                </a:lnTo>
                <a:lnTo>
                  <a:pt x="685788" y="209998"/>
                </a:lnTo>
                <a:lnTo>
                  <a:pt x="667257" y="167893"/>
                </a:lnTo>
                <a:lnTo>
                  <a:pt x="643004" y="131728"/>
                </a:lnTo>
                <a:lnTo>
                  <a:pt x="614267" y="98964"/>
                </a:lnTo>
                <a:lnTo>
                  <a:pt x="581630" y="70153"/>
                </a:lnTo>
                <a:lnTo>
                  <a:pt x="545465" y="45847"/>
                </a:lnTo>
                <a:lnTo>
                  <a:pt x="506513" y="26362"/>
                </a:lnTo>
                <a:lnTo>
                  <a:pt x="465296" y="12080"/>
                </a:lnTo>
                <a:lnTo>
                  <a:pt x="422673" y="3232"/>
                </a:lnTo>
                <a:lnTo>
                  <a:pt x="393769" y="426"/>
                </a:lnTo>
                <a:lnTo>
                  <a:pt x="379221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192817" y="0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27" y="585990"/>
                </a:moveTo>
                <a:lnTo>
                  <a:pt x="697014" y="544309"/>
                </a:lnTo>
                <a:lnTo>
                  <a:pt x="683196" y="511937"/>
                </a:lnTo>
                <a:lnTo>
                  <a:pt x="571931" y="290779"/>
                </a:lnTo>
                <a:lnTo>
                  <a:pt x="549300" y="246722"/>
                </a:lnTo>
                <a:lnTo>
                  <a:pt x="523176" y="196723"/>
                </a:lnTo>
                <a:lnTo>
                  <a:pt x="496760" y="164719"/>
                </a:lnTo>
                <a:lnTo>
                  <a:pt x="461454" y="142748"/>
                </a:lnTo>
                <a:lnTo>
                  <a:pt x="421068" y="133096"/>
                </a:lnTo>
                <a:lnTo>
                  <a:pt x="414210" y="132842"/>
                </a:lnTo>
                <a:lnTo>
                  <a:pt x="407225" y="133096"/>
                </a:lnTo>
                <a:lnTo>
                  <a:pt x="400240" y="133223"/>
                </a:lnTo>
                <a:lnTo>
                  <a:pt x="393382" y="133985"/>
                </a:lnTo>
                <a:lnTo>
                  <a:pt x="386524" y="135382"/>
                </a:lnTo>
                <a:lnTo>
                  <a:pt x="365950" y="138595"/>
                </a:lnTo>
                <a:lnTo>
                  <a:pt x="325374" y="147688"/>
                </a:lnTo>
                <a:lnTo>
                  <a:pt x="285623" y="160248"/>
                </a:lnTo>
                <a:lnTo>
                  <a:pt x="247142" y="176110"/>
                </a:lnTo>
                <a:lnTo>
                  <a:pt x="210146" y="195326"/>
                </a:lnTo>
                <a:lnTo>
                  <a:pt x="175006" y="217690"/>
                </a:lnTo>
                <a:lnTo>
                  <a:pt x="141909" y="243001"/>
                </a:lnTo>
                <a:lnTo>
                  <a:pt x="111188" y="271005"/>
                </a:lnTo>
                <a:lnTo>
                  <a:pt x="80518" y="303745"/>
                </a:lnTo>
                <a:lnTo>
                  <a:pt x="52184" y="342176"/>
                </a:lnTo>
                <a:lnTo>
                  <a:pt x="29337" y="384365"/>
                </a:lnTo>
                <a:lnTo>
                  <a:pt x="12661" y="429133"/>
                </a:lnTo>
                <a:lnTo>
                  <a:pt x="0" y="501561"/>
                </a:lnTo>
                <a:lnTo>
                  <a:pt x="2311" y="546417"/>
                </a:lnTo>
                <a:lnTo>
                  <a:pt x="12865" y="587336"/>
                </a:lnTo>
                <a:lnTo>
                  <a:pt x="30962" y="624700"/>
                </a:lnTo>
                <a:lnTo>
                  <a:pt x="55892" y="658926"/>
                </a:lnTo>
                <a:lnTo>
                  <a:pt x="86944" y="690397"/>
                </a:lnTo>
                <a:lnTo>
                  <a:pt x="123380" y="719493"/>
                </a:lnTo>
                <a:lnTo>
                  <a:pt x="164528" y="746633"/>
                </a:lnTo>
                <a:lnTo>
                  <a:pt x="206095" y="770636"/>
                </a:lnTo>
                <a:lnTo>
                  <a:pt x="250329" y="789520"/>
                </a:lnTo>
                <a:lnTo>
                  <a:pt x="296557" y="802741"/>
                </a:lnTo>
                <a:lnTo>
                  <a:pt x="343979" y="810260"/>
                </a:lnTo>
                <a:lnTo>
                  <a:pt x="375996" y="811999"/>
                </a:lnTo>
                <a:lnTo>
                  <a:pt x="392036" y="811885"/>
                </a:lnTo>
                <a:lnTo>
                  <a:pt x="439928" y="807618"/>
                </a:lnTo>
                <a:lnTo>
                  <a:pt x="486879" y="797483"/>
                </a:lnTo>
                <a:lnTo>
                  <a:pt x="532320" y="781685"/>
                </a:lnTo>
                <a:lnTo>
                  <a:pt x="575449" y="760488"/>
                </a:lnTo>
                <a:lnTo>
                  <a:pt x="615632" y="734148"/>
                </a:lnTo>
                <a:lnTo>
                  <a:pt x="640524" y="713867"/>
                </a:lnTo>
                <a:lnTo>
                  <a:pt x="646061" y="709561"/>
                </a:lnTo>
                <a:lnTo>
                  <a:pt x="674814" y="678738"/>
                </a:lnTo>
                <a:lnTo>
                  <a:pt x="694347" y="641337"/>
                </a:lnTo>
                <a:lnTo>
                  <a:pt x="703046" y="600125"/>
                </a:lnTo>
                <a:lnTo>
                  <a:pt x="703389" y="593090"/>
                </a:lnTo>
                <a:lnTo>
                  <a:pt x="703427" y="585990"/>
                </a:lnTo>
                <a:close/>
              </a:path>
              <a:path w="1694815" h="824230">
                <a:moveTo>
                  <a:pt x="1069530" y="0"/>
                </a:moveTo>
                <a:lnTo>
                  <a:pt x="629856" y="0"/>
                </a:lnTo>
                <a:lnTo>
                  <a:pt x="636460" y="7874"/>
                </a:lnTo>
                <a:lnTo>
                  <a:pt x="681532" y="49555"/>
                </a:lnTo>
                <a:lnTo>
                  <a:pt x="715073" y="73533"/>
                </a:lnTo>
                <a:lnTo>
                  <a:pt x="752144" y="91516"/>
                </a:lnTo>
                <a:lnTo>
                  <a:pt x="791794" y="102755"/>
                </a:lnTo>
                <a:lnTo>
                  <a:pt x="832802" y="107124"/>
                </a:lnTo>
                <a:lnTo>
                  <a:pt x="843089" y="107099"/>
                </a:lnTo>
                <a:lnTo>
                  <a:pt x="884059" y="102654"/>
                </a:lnTo>
                <a:lnTo>
                  <a:pt x="923696" y="91173"/>
                </a:lnTo>
                <a:lnTo>
                  <a:pt x="960729" y="73088"/>
                </a:lnTo>
                <a:lnTo>
                  <a:pt x="994562" y="49136"/>
                </a:lnTo>
                <a:lnTo>
                  <a:pt x="1011402" y="36918"/>
                </a:lnTo>
                <a:lnTo>
                  <a:pt x="1028522" y="25095"/>
                </a:lnTo>
                <a:lnTo>
                  <a:pt x="1045908" y="13716"/>
                </a:lnTo>
                <a:lnTo>
                  <a:pt x="1069530" y="0"/>
                </a:lnTo>
                <a:close/>
              </a:path>
              <a:path w="1694815" h="824230">
                <a:moveTo>
                  <a:pt x="1694408" y="527456"/>
                </a:moveTo>
                <a:lnTo>
                  <a:pt x="1690116" y="484428"/>
                </a:lnTo>
                <a:lnTo>
                  <a:pt x="1679841" y="442747"/>
                </a:lnTo>
                <a:lnTo>
                  <a:pt x="1663598" y="403479"/>
                </a:lnTo>
                <a:lnTo>
                  <a:pt x="1641424" y="367703"/>
                </a:lnTo>
                <a:lnTo>
                  <a:pt x="1613319" y="336486"/>
                </a:lnTo>
                <a:lnTo>
                  <a:pt x="1579308" y="310896"/>
                </a:lnTo>
                <a:lnTo>
                  <a:pt x="1537081" y="286905"/>
                </a:lnTo>
                <a:lnTo>
                  <a:pt x="1494167" y="266369"/>
                </a:lnTo>
                <a:lnTo>
                  <a:pt x="1450441" y="250075"/>
                </a:lnTo>
                <a:lnTo>
                  <a:pt x="1405788" y="238836"/>
                </a:lnTo>
                <a:lnTo>
                  <a:pt x="1360106" y="233426"/>
                </a:lnTo>
                <a:lnTo>
                  <a:pt x="1325067" y="233654"/>
                </a:lnTo>
                <a:lnTo>
                  <a:pt x="1289278" y="237972"/>
                </a:lnTo>
                <a:lnTo>
                  <a:pt x="1252715" y="246722"/>
                </a:lnTo>
                <a:lnTo>
                  <a:pt x="1215326" y="260223"/>
                </a:lnTo>
                <a:lnTo>
                  <a:pt x="1127975" y="318274"/>
                </a:lnTo>
                <a:lnTo>
                  <a:pt x="1084084" y="346951"/>
                </a:lnTo>
                <a:lnTo>
                  <a:pt x="1039685" y="374777"/>
                </a:lnTo>
                <a:lnTo>
                  <a:pt x="997369" y="408813"/>
                </a:lnTo>
                <a:lnTo>
                  <a:pt x="970737" y="447878"/>
                </a:lnTo>
                <a:lnTo>
                  <a:pt x="956729" y="490778"/>
                </a:lnTo>
                <a:lnTo>
                  <a:pt x="952284" y="536346"/>
                </a:lnTo>
                <a:lnTo>
                  <a:pt x="954328" y="583374"/>
                </a:lnTo>
                <a:lnTo>
                  <a:pt x="959802" y="630682"/>
                </a:lnTo>
                <a:lnTo>
                  <a:pt x="973823" y="682066"/>
                </a:lnTo>
                <a:lnTo>
                  <a:pt x="999642" y="724103"/>
                </a:lnTo>
                <a:lnTo>
                  <a:pt x="1035202" y="758088"/>
                </a:lnTo>
                <a:lnTo>
                  <a:pt x="1078471" y="785279"/>
                </a:lnTo>
                <a:lnTo>
                  <a:pt x="1127442" y="806958"/>
                </a:lnTo>
                <a:lnTo>
                  <a:pt x="1174661" y="820013"/>
                </a:lnTo>
                <a:lnTo>
                  <a:pt x="1220965" y="824141"/>
                </a:lnTo>
                <a:lnTo>
                  <a:pt x="1266545" y="821245"/>
                </a:lnTo>
                <a:lnTo>
                  <a:pt x="1311592" y="813193"/>
                </a:lnTo>
                <a:lnTo>
                  <a:pt x="1356309" y="801903"/>
                </a:lnTo>
                <a:lnTo>
                  <a:pt x="1400873" y="789228"/>
                </a:lnTo>
                <a:lnTo>
                  <a:pt x="1445475" y="777087"/>
                </a:lnTo>
                <a:lnTo>
                  <a:pt x="1490319" y="767346"/>
                </a:lnTo>
                <a:lnTo>
                  <a:pt x="1535582" y="761898"/>
                </a:lnTo>
                <a:lnTo>
                  <a:pt x="1581467" y="762635"/>
                </a:lnTo>
                <a:lnTo>
                  <a:pt x="1585150" y="763143"/>
                </a:lnTo>
                <a:lnTo>
                  <a:pt x="1589468" y="756920"/>
                </a:lnTo>
                <a:lnTo>
                  <a:pt x="1625422" y="725360"/>
                </a:lnTo>
                <a:lnTo>
                  <a:pt x="1651342" y="691642"/>
                </a:lnTo>
                <a:lnTo>
                  <a:pt x="1671193" y="653923"/>
                </a:lnTo>
                <a:lnTo>
                  <a:pt x="1684959" y="613270"/>
                </a:lnTo>
                <a:lnTo>
                  <a:pt x="1692706" y="570763"/>
                </a:lnTo>
                <a:lnTo>
                  <a:pt x="1694408" y="527456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182953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636547" y="0"/>
                </a:moveTo>
                <a:lnTo>
                  <a:pt x="143025" y="0"/>
                </a:lnTo>
                <a:lnTo>
                  <a:pt x="97940" y="57150"/>
                </a:lnTo>
                <a:lnTo>
                  <a:pt x="75678" y="89610"/>
                </a:lnTo>
                <a:lnTo>
                  <a:pt x="54236" y="122618"/>
                </a:lnTo>
                <a:lnTo>
                  <a:pt x="33629" y="156198"/>
                </a:lnTo>
                <a:lnTo>
                  <a:pt x="13866" y="190373"/>
                </a:lnTo>
                <a:lnTo>
                  <a:pt x="404" y="232918"/>
                </a:lnTo>
                <a:lnTo>
                  <a:pt x="0" y="244181"/>
                </a:lnTo>
                <a:lnTo>
                  <a:pt x="881" y="255301"/>
                </a:lnTo>
                <a:lnTo>
                  <a:pt x="3048" y="266279"/>
                </a:lnTo>
                <a:lnTo>
                  <a:pt x="6500" y="277114"/>
                </a:lnTo>
                <a:lnTo>
                  <a:pt x="29523" y="320648"/>
                </a:lnTo>
                <a:lnTo>
                  <a:pt x="50856" y="365209"/>
                </a:lnTo>
                <a:lnTo>
                  <a:pt x="73001" y="409368"/>
                </a:lnTo>
                <a:lnTo>
                  <a:pt x="98458" y="451696"/>
                </a:lnTo>
                <a:lnTo>
                  <a:pt x="129729" y="490765"/>
                </a:lnTo>
                <a:lnTo>
                  <a:pt x="169314" y="525145"/>
                </a:lnTo>
                <a:lnTo>
                  <a:pt x="208426" y="549862"/>
                </a:lnTo>
                <a:lnTo>
                  <a:pt x="251467" y="566943"/>
                </a:lnTo>
                <a:lnTo>
                  <a:pt x="296941" y="575806"/>
                </a:lnTo>
                <a:lnTo>
                  <a:pt x="327802" y="577036"/>
                </a:lnTo>
                <a:lnTo>
                  <a:pt x="343304" y="576199"/>
                </a:lnTo>
                <a:lnTo>
                  <a:pt x="388846" y="568072"/>
                </a:lnTo>
                <a:lnTo>
                  <a:pt x="439727" y="536360"/>
                </a:lnTo>
                <a:lnTo>
                  <a:pt x="476861" y="509841"/>
                </a:lnTo>
                <a:lnTo>
                  <a:pt x="510875" y="481417"/>
                </a:lnTo>
                <a:lnTo>
                  <a:pt x="537614" y="448564"/>
                </a:lnTo>
                <a:lnTo>
                  <a:pt x="561798" y="404654"/>
                </a:lnTo>
                <a:lnTo>
                  <a:pt x="584440" y="360049"/>
                </a:lnTo>
                <a:lnTo>
                  <a:pt x="605543" y="314753"/>
                </a:lnTo>
                <a:lnTo>
                  <a:pt x="625113" y="268769"/>
                </a:lnTo>
                <a:lnTo>
                  <a:pt x="643151" y="222101"/>
                </a:lnTo>
                <a:lnTo>
                  <a:pt x="659661" y="174751"/>
                </a:lnTo>
                <a:lnTo>
                  <a:pt x="668341" y="132853"/>
                </a:lnTo>
                <a:lnTo>
                  <a:pt x="669387" y="104282"/>
                </a:lnTo>
                <a:lnTo>
                  <a:pt x="668472" y="90043"/>
                </a:lnTo>
                <a:lnTo>
                  <a:pt x="659939" y="48035"/>
                </a:lnTo>
                <a:lnTo>
                  <a:pt x="643151" y="8763"/>
                </a:lnTo>
                <a:lnTo>
                  <a:pt x="63654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161075" y="1534237"/>
            <a:ext cx="695960" cy="640080"/>
          </a:xfrm>
          <a:custGeom>
            <a:avLst/>
            <a:gdLst/>
            <a:ahLst/>
            <a:cxnLst/>
            <a:rect l="l" t="t" r="r" b="b"/>
            <a:pathLst>
              <a:path w="695959" h="640080">
                <a:moveTo>
                  <a:pt x="328328" y="0"/>
                </a:moveTo>
                <a:lnTo>
                  <a:pt x="285122" y="1303"/>
                </a:lnTo>
                <a:lnTo>
                  <a:pt x="242208" y="6486"/>
                </a:lnTo>
                <a:lnTo>
                  <a:pt x="199953" y="15416"/>
                </a:lnTo>
                <a:lnTo>
                  <a:pt x="157177" y="35116"/>
                </a:lnTo>
                <a:lnTo>
                  <a:pt x="119076" y="60426"/>
                </a:lnTo>
                <a:lnTo>
                  <a:pt x="85854" y="90512"/>
                </a:lnTo>
                <a:lnTo>
                  <a:pt x="57712" y="124541"/>
                </a:lnTo>
                <a:lnTo>
                  <a:pt x="34853" y="161680"/>
                </a:lnTo>
                <a:lnTo>
                  <a:pt x="17479" y="201094"/>
                </a:lnTo>
                <a:lnTo>
                  <a:pt x="5794" y="241951"/>
                </a:lnTo>
                <a:lnTo>
                  <a:pt x="0" y="283417"/>
                </a:lnTo>
                <a:lnTo>
                  <a:pt x="298" y="324658"/>
                </a:lnTo>
                <a:lnTo>
                  <a:pt x="6892" y="364842"/>
                </a:lnTo>
                <a:lnTo>
                  <a:pt x="19985" y="403134"/>
                </a:lnTo>
                <a:lnTo>
                  <a:pt x="39779" y="438702"/>
                </a:lnTo>
                <a:lnTo>
                  <a:pt x="66476" y="470711"/>
                </a:lnTo>
                <a:lnTo>
                  <a:pt x="105125" y="502545"/>
                </a:lnTo>
                <a:lnTo>
                  <a:pt x="145253" y="532005"/>
                </a:lnTo>
                <a:lnTo>
                  <a:pt x="186856" y="559087"/>
                </a:lnTo>
                <a:lnTo>
                  <a:pt x="229929" y="583788"/>
                </a:lnTo>
                <a:lnTo>
                  <a:pt x="274470" y="606104"/>
                </a:lnTo>
                <a:lnTo>
                  <a:pt x="320476" y="626032"/>
                </a:lnTo>
                <a:lnTo>
                  <a:pt x="327461" y="629334"/>
                </a:lnTo>
                <a:lnTo>
                  <a:pt x="372292" y="639621"/>
                </a:lnTo>
                <a:lnTo>
                  <a:pt x="379912" y="639875"/>
                </a:lnTo>
                <a:lnTo>
                  <a:pt x="395279" y="639113"/>
                </a:lnTo>
                <a:lnTo>
                  <a:pt x="439729" y="627048"/>
                </a:lnTo>
                <a:lnTo>
                  <a:pt x="477829" y="601267"/>
                </a:lnTo>
                <a:lnTo>
                  <a:pt x="521444" y="552183"/>
                </a:lnTo>
                <a:lnTo>
                  <a:pt x="553492" y="513520"/>
                </a:lnTo>
                <a:lnTo>
                  <a:pt x="584398" y="473981"/>
                </a:lnTo>
                <a:lnTo>
                  <a:pt x="614170" y="433575"/>
                </a:lnTo>
                <a:lnTo>
                  <a:pt x="642821" y="392309"/>
                </a:lnTo>
                <a:lnTo>
                  <a:pt x="670361" y="350188"/>
                </a:lnTo>
                <a:lnTo>
                  <a:pt x="686492" y="313203"/>
                </a:lnTo>
                <a:lnTo>
                  <a:pt x="694522" y="273718"/>
                </a:lnTo>
                <a:lnTo>
                  <a:pt x="695380" y="257605"/>
                </a:lnTo>
                <a:lnTo>
                  <a:pt x="695308" y="249511"/>
                </a:lnTo>
                <a:lnTo>
                  <a:pt x="689935" y="209520"/>
                </a:lnTo>
                <a:lnTo>
                  <a:pt x="676238" y="171582"/>
                </a:lnTo>
                <a:lnTo>
                  <a:pt x="654867" y="137209"/>
                </a:lnTo>
                <a:lnTo>
                  <a:pt x="621835" y="104441"/>
                </a:lnTo>
                <a:lnTo>
                  <a:pt x="586795" y="79170"/>
                </a:lnTo>
                <a:lnTo>
                  <a:pt x="549594" y="57060"/>
                </a:lnTo>
                <a:lnTo>
                  <a:pt x="510547" y="38467"/>
                </a:lnTo>
                <a:lnTo>
                  <a:pt x="470056" y="23344"/>
                </a:lnTo>
                <a:lnTo>
                  <a:pt x="428426" y="11860"/>
                </a:lnTo>
                <a:lnTo>
                  <a:pt x="385867" y="4252"/>
                </a:lnTo>
                <a:lnTo>
                  <a:pt x="342748" y="414"/>
                </a:lnTo>
                <a:lnTo>
                  <a:pt x="328328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120238" y="259588"/>
            <a:ext cx="168275" cy="491490"/>
          </a:xfrm>
          <a:custGeom>
            <a:avLst/>
            <a:gdLst/>
            <a:ahLst/>
            <a:cxnLst/>
            <a:rect l="l" t="t" r="r" b="b"/>
            <a:pathLst>
              <a:path w="168275" h="491490">
                <a:moveTo>
                  <a:pt x="167762" y="0"/>
                </a:moveTo>
                <a:lnTo>
                  <a:pt x="124496" y="25344"/>
                </a:lnTo>
                <a:lnTo>
                  <a:pt x="87117" y="57276"/>
                </a:lnTo>
                <a:lnTo>
                  <a:pt x="56653" y="90659"/>
                </a:lnTo>
                <a:lnTo>
                  <a:pt x="31167" y="125358"/>
                </a:lnTo>
                <a:lnTo>
                  <a:pt x="12202" y="161666"/>
                </a:lnTo>
                <a:lnTo>
                  <a:pt x="1299" y="199873"/>
                </a:lnTo>
                <a:lnTo>
                  <a:pt x="0" y="240271"/>
                </a:lnTo>
                <a:lnTo>
                  <a:pt x="9846" y="283151"/>
                </a:lnTo>
                <a:lnTo>
                  <a:pt x="32380" y="328802"/>
                </a:lnTo>
                <a:lnTo>
                  <a:pt x="47274" y="385808"/>
                </a:lnTo>
                <a:lnTo>
                  <a:pt x="74766" y="429466"/>
                </a:lnTo>
                <a:lnTo>
                  <a:pt x="111925" y="462194"/>
                </a:lnTo>
                <a:lnTo>
                  <a:pt x="155824" y="486409"/>
                </a:lnTo>
                <a:lnTo>
                  <a:pt x="167762" y="490981"/>
                </a:lnTo>
                <a:lnTo>
                  <a:pt x="167762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72869" y="959358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11221" y="0"/>
                </a:moveTo>
                <a:lnTo>
                  <a:pt x="240116" y="4921"/>
                </a:lnTo>
                <a:lnTo>
                  <a:pt x="166441" y="22606"/>
                </a:lnTo>
                <a:lnTo>
                  <a:pt x="129327" y="40153"/>
                </a:lnTo>
                <a:lnTo>
                  <a:pt x="95600" y="66684"/>
                </a:lnTo>
                <a:lnTo>
                  <a:pt x="65897" y="100520"/>
                </a:lnTo>
                <a:lnTo>
                  <a:pt x="40853" y="139986"/>
                </a:lnTo>
                <a:lnTo>
                  <a:pt x="21105" y="183403"/>
                </a:lnTo>
                <a:lnTo>
                  <a:pt x="7289" y="229095"/>
                </a:lnTo>
                <a:lnTo>
                  <a:pt x="42" y="275385"/>
                </a:lnTo>
                <a:lnTo>
                  <a:pt x="0" y="320594"/>
                </a:lnTo>
                <a:lnTo>
                  <a:pt x="7798" y="363047"/>
                </a:lnTo>
                <a:lnTo>
                  <a:pt x="24074" y="401066"/>
                </a:lnTo>
                <a:lnTo>
                  <a:pt x="50238" y="436195"/>
                </a:lnTo>
                <a:lnTo>
                  <a:pt x="79747" y="468534"/>
                </a:lnTo>
                <a:lnTo>
                  <a:pt x="112374" y="497851"/>
                </a:lnTo>
                <a:lnTo>
                  <a:pt x="147772" y="523748"/>
                </a:lnTo>
                <a:lnTo>
                  <a:pt x="185526" y="545982"/>
                </a:lnTo>
                <a:lnTo>
                  <a:pt x="225305" y="564403"/>
                </a:lnTo>
                <a:lnTo>
                  <a:pt x="266757" y="578754"/>
                </a:lnTo>
                <a:lnTo>
                  <a:pt x="309316" y="588899"/>
                </a:lnTo>
                <a:lnTo>
                  <a:pt x="352785" y="594756"/>
                </a:lnTo>
                <a:lnTo>
                  <a:pt x="396565" y="596328"/>
                </a:lnTo>
                <a:lnTo>
                  <a:pt x="411182" y="595899"/>
                </a:lnTo>
                <a:lnTo>
                  <a:pt x="456763" y="590931"/>
                </a:lnTo>
                <a:lnTo>
                  <a:pt x="501340" y="576707"/>
                </a:lnTo>
                <a:lnTo>
                  <a:pt x="542107" y="553593"/>
                </a:lnTo>
                <a:lnTo>
                  <a:pt x="577032" y="522350"/>
                </a:lnTo>
                <a:lnTo>
                  <a:pt x="600654" y="491236"/>
                </a:lnTo>
                <a:lnTo>
                  <a:pt x="618561" y="456692"/>
                </a:lnTo>
                <a:lnTo>
                  <a:pt x="630245" y="419353"/>
                </a:lnTo>
                <a:lnTo>
                  <a:pt x="635325" y="372745"/>
                </a:lnTo>
                <a:lnTo>
                  <a:pt x="635198" y="364998"/>
                </a:lnTo>
                <a:lnTo>
                  <a:pt x="634182" y="349376"/>
                </a:lnTo>
                <a:lnTo>
                  <a:pt x="633293" y="341630"/>
                </a:lnTo>
                <a:lnTo>
                  <a:pt x="632023" y="333883"/>
                </a:lnTo>
                <a:lnTo>
                  <a:pt x="627637" y="300476"/>
                </a:lnTo>
                <a:lnTo>
                  <a:pt x="611957" y="214375"/>
                </a:lnTo>
                <a:lnTo>
                  <a:pt x="591643" y="166289"/>
                </a:lnTo>
                <a:lnTo>
                  <a:pt x="565270" y="123961"/>
                </a:lnTo>
                <a:lnTo>
                  <a:pt x="533400" y="87554"/>
                </a:lnTo>
                <a:lnTo>
                  <a:pt x="496593" y="57229"/>
                </a:lnTo>
                <a:lnTo>
                  <a:pt x="455411" y="33149"/>
                </a:lnTo>
                <a:lnTo>
                  <a:pt x="410414" y="15476"/>
                </a:lnTo>
                <a:lnTo>
                  <a:pt x="362163" y="4372"/>
                </a:lnTo>
                <a:lnTo>
                  <a:pt x="311221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149372" y="1754504"/>
            <a:ext cx="139065" cy="483870"/>
          </a:xfrm>
          <a:custGeom>
            <a:avLst/>
            <a:gdLst/>
            <a:ahLst/>
            <a:cxnLst/>
            <a:rect l="l" t="t" r="r" b="b"/>
            <a:pathLst>
              <a:path w="139065" h="483869">
                <a:moveTo>
                  <a:pt x="138627" y="0"/>
                </a:moveTo>
                <a:lnTo>
                  <a:pt x="102658" y="17776"/>
                </a:lnTo>
                <a:lnTo>
                  <a:pt x="59502" y="52931"/>
                </a:lnTo>
                <a:lnTo>
                  <a:pt x="19255" y="112146"/>
                </a:lnTo>
                <a:lnTo>
                  <a:pt x="5927" y="155479"/>
                </a:lnTo>
                <a:lnTo>
                  <a:pt x="0" y="201958"/>
                </a:lnTo>
                <a:lnTo>
                  <a:pt x="1127" y="250007"/>
                </a:lnTo>
                <a:lnTo>
                  <a:pt x="8966" y="298053"/>
                </a:lnTo>
                <a:lnTo>
                  <a:pt x="23170" y="344522"/>
                </a:lnTo>
                <a:lnTo>
                  <a:pt x="43395" y="387840"/>
                </a:lnTo>
                <a:lnTo>
                  <a:pt x="69296" y="426432"/>
                </a:lnTo>
                <a:lnTo>
                  <a:pt x="100527" y="458724"/>
                </a:lnTo>
                <a:lnTo>
                  <a:pt x="138627" y="483743"/>
                </a:lnTo>
                <a:lnTo>
                  <a:pt x="13862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638369" y="1044447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01269" y="0"/>
                </a:moveTo>
                <a:lnTo>
                  <a:pt x="243309" y="3587"/>
                </a:lnTo>
                <a:lnTo>
                  <a:pt x="188874" y="18415"/>
                </a:lnTo>
                <a:lnTo>
                  <a:pt x="143961" y="40817"/>
                </a:lnTo>
                <a:lnTo>
                  <a:pt x="104147" y="69496"/>
                </a:lnTo>
                <a:lnTo>
                  <a:pt x="69959" y="103429"/>
                </a:lnTo>
                <a:lnTo>
                  <a:pt x="41924" y="141592"/>
                </a:lnTo>
                <a:lnTo>
                  <a:pt x="20567" y="182962"/>
                </a:lnTo>
                <a:lnTo>
                  <a:pt x="6417" y="226516"/>
                </a:lnTo>
                <a:lnTo>
                  <a:pt x="0" y="271230"/>
                </a:lnTo>
                <a:lnTo>
                  <a:pt x="1842" y="316080"/>
                </a:lnTo>
                <a:lnTo>
                  <a:pt x="12471" y="360045"/>
                </a:lnTo>
                <a:lnTo>
                  <a:pt x="29809" y="395771"/>
                </a:lnTo>
                <a:lnTo>
                  <a:pt x="55459" y="430294"/>
                </a:lnTo>
                <a:lnTo>
                  <a:pt x="88010" y="462900"/>
                </a:lnTo>
                <a:lnTo>
                  <a:pt x="126051" y="492876"/>
                </a:lnTo>
                <a:lnTo>
                  <a:pt x="168170" y="519511"/>
                </a:lnTo>
                <a:lnTo>
                  <a:pt x="212957" y="542090"/>
                </a:lnTo>
                <a:lnTo>
                  <a:pt x="258999" y="559901"/>
                </a:lnTo>
                <a:lnTo>
                  <a:pt x="304887" y="572232"/>
                </a:lnTo>
                <a:lnTo>
                  <a:pt x="349208" y="578370"/>
                </a:lnTo>
                <a:lnTo>
                  <a:pt x="390552" y="577601"/>
                </a:lnTo>
                <a:lnTo>
                  <a:pt x="465344" y="551612"/>
                </a:lnTo>
                <a:lnTo>
                  <a:pt x="499095" y="528080"/>
                </a:lnTo>
                <a:lnTo>
                  <a:pt x="528509" y="499297"/>
                </a:lnTo>
                <a:lnTo>
                  <a:pt x="553333" y="465946"/>
                </a:lnTo>
                <a:lnTo>
                  <a:pt x="573317" y="428708"/>
                </a:lnTo>
                <a:lnTo>
                  <a:pt x="588208" y="388264"/>
                </a:lnTo>
                <a:lnTo>
                  <a:pt x="597757" y="345295"/>
                </a:lnTo>
                <a:lnTo>
                  <a:pt x="601711" y="300483"/>
                </a:lnTo>
                <a:lnTo>
                  <a:pt x="599820" y="254508"/>
                </a:lnTo>
                <a:lnTo>
                  <a:pt x="591831" y="208053"/>
                </a:lnTo>
                <a:lnTo>
                  <a:pt x="577494" y="161798"/>
                </a:lnTo>
                <a:lnTo>
                  <a:pt x="557207" y="123790"/>
                </a:lnTo>
                <a:lnTo>
                  <a:pt x="527808" y="89744"/>
                </a:lnTo>
                <a:lnTo>
                  <a:pt x="490929" y="60260"/>
                </a:lnTo>
                <a:lnTo>
                  <a:pt x="448202" y="35942"/>
                </a:lnTo>
                <a:lnTo>
                  <a:pt x="401262" y="17391"/>
                </a:lnTo>
                <a:lnTo>
                  <a:pt x="351739" y="5210"/>
                </a:lnTo>
                <a:lnTo>
                  <a:pt x="301269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730531" y="763198"/>
            <a:ext cx="544830" cy="625475"/>
          </a:xfrm>
          <a:custGeom>
            <a:avLst/>
            <a:gdLst/>
            <a:ahLst/>
            <a:cxnLst/>
            <a:rect l="l" t="t" r="r" b="b"/>
            <a:pathLst>
              <a:path w="544830" h="625475">
                <a:moveTo>
                  <a:pt x="250987" y="0"/>
                </a:moveTo>
                <a:lnTo>
                  <a:pt x="188761" y="8224"/>
                </a:lnTo>
                <a:lnTo>
                  <a:pt x="143725" y="27991"/>
                </a:lnTo>
                <a:lnTo>
                  <a:pt x="104407" y="57815"/>
                </a:lnTo>
                <a:lnTo>
                  <a:pt x="69459" y="96144"/>
                </a:lnTo>
                <a:lnTo>
                  <a:pt x="37536" y="141422"/>
                </a:lnTo>
                <a:lnTo>
                  <a:pt x="13573" y="189922"/>
                </a:lnTo>
                <a:lnTo>
                  <a:pt x="1894" y="238458"/>
                </a:lnTo>
                <a:lnTo>
                  <a:pt x="0" y="287433"/>
                </a:lnTo>
                <a:lnTo>
                  <a:pt x="5389" y="337250"/>
                </a:lnTo>
                <a:lnTo>
                  <a:pt x="15565" y="388310"/>
                </a:lnTo>
                <a:lnTo>
                  <a:pt x="29852" y="433554"/>
                </a:lnTo>
                <a:lnTo>
                  <a:pt x="50998" y="476067"/>
                </a:lnTo>
                <a:lnTo>
                  <a:pt x="78477" y="514834"/>
                </a:lnTo>
                <a:lnTo>
                  <a:pt x="111577" y="548838"/>
                </a:lnTo>
                <a:lnTo>
                  <a:pt x="149613" y="577302"/>
                </a:lnTo>
                <a:lnTo>
                  <a:pt x="191460" y="599511"/>
                </a:lnTo>
                <a:lnTo>
                  <a:pt x="236386" y="615068"/>
                </a:lnTo>
                <a:lnTo>
                  <a:pt x="283154" y="623387"/>
                </a:lnTo>
                <a:lnTo>
                  <a:pt x="314777" y="624911"/>
                </a:lnTo>
                <a:lnTo>
                  <a:pt x="330588" y="624451"/>
                </a:lnTo>
                <a:lnTo>
                  <a:pt x="377642" y="618180"/>
                </a:lnTo>
                <a:lnTo>
                  <a:pt x="429346" y="598066"/>
                </a:lnTo>
                <a:lnTo>
                  <a:pt x="477205" y="531152"/>
                </a:lnTo>
                <a:lnTo>
                  <a:pt x="498794" y="486282"/>
                </a:lnTo>
                <a:lnTo>
                  <a:pt x="517325" y="440639"/>
                </a:lnTo>
                <a:lnTo>
                  <a:pt x="531772" y="394215"/>
                </a:lnTo>
                <a:lnTo>
                  <a:pt x="541105" y="347006"/>
                </a:lnTo>
                <a:lnTo>
                  <a:pt x="544295" y="299005"/>
                </a:lnTo>
                <a:lnTo>
                  <a:pt x="540315" y="250206"/>
                </a:lnTo>
                <a:lnTo>
                  <a:pt x="528137" y="200604"/>
                </a:lnTo>
                <a:lnTo>
                  <a:pt x="513024" y="161615"/>
                </a:lnTo>
                <a:lnTo>
                  <a:pt x="492323" y="125420"/>
                </a:lnTo>
                <a:lnTo>
                  <a:pt x="466415" y="92527"/>
                </a:lnTo>
                <a:lnTo>
                  <a:pt x="435935" y="63952"/>
                </a:lnTo>
                <a:lnTo>
                  <a:pt x="401645" y="40076"/>
                </a:lnTo>
                <a:lnTo>
                  <a:pt x="364180" y="21661"/>
                </a:lnTo>
                <a:lnTo>
                  <a:pt x="324302" y="8961"/>
                </a:lnTo>
                <a:lnTo>
                  <a:pt x="272045" y="1142"/>
                </a:lnTo>
                <a:lnTo>
                  <a:pt x="25098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309853" y="1709927"/>
            <a:ext cx="625475" cy="508634"/>
          </a:xfrm>
          <a:custGeom>
            <a:avLst/>
            <a:gdLst/>
            <a:ahLst/>
            <a:cxnLst/>
            <a:rect l="l" t="t" r="r" b="b"/>
            <a:pathLst>
              <a:path w="625475" h="508635">
                <a:moveTo>
                  <a:pt x="322958" y="0"/>
                </a:moveTo>
                <a:lnTo>
                  <a:pt x="274537" y="6693"/>
                </a:lnTo>
                <a:lnTo>
                  <a:pt x="226295" y="19732"/>
                </a:lnTo>
                <a:lnTo>
                  <a:pt x="178315" y="38272"/>
                </a:lnTo>
                <a:lnTo>
                  <a:pt x="130680" y="61468"/>
                </a:lnTo>
                <a:lnTo>
                  <a:pt x="79158" y="92304"/>
                </a:lnTo>
                <a:lnTo>
                  <a:pt x="41677" y="123335"/>
                </a:lnTo>
                <a:lnTo>
                  <a:pt x="16888" y="156638"/>
                </a:lnTo>
                <a:lnTo>
                  <a:pt x="3445" y="194291"/>
                </a:lnTo>
                <a:lnTo>
                  <a:pt x="0" y="238371"/>
                </a:lnTo>
                <a:lnTo>
                  <a:pt x="5204" y="290956"/>
                </a:lnTo>
                <a:lnTo>
                  <a:pt x="17879" y="345942"/>
                </a:lnTo>
                <a:lnTo>
                  <a:pt x="37222" y="391752"/>
                </a:lnTo>
                <a:lnTo>
                  <a:pt x="63973" y="428926"/>
                </a:lnTo>
                <a:lnTo>
                  <a:pt x="98874" y="458004"/>
                </a:lnTo>
                <a:lnTo>
                  <a:pt x="142664" y="479525"/>
                </a:lnTo>
                <a:lnTo>
                  <a:pt x="196085" y="494029"/>
                </a:lnTo>
                <a:lnTo>
                  <a:pt x="237066" y="501173"/>
                </a:lnTo>
                <a:lnTo>
                  <a:pt x="278286" y="505840"/>
                </a:lnTo>
                <a:lnTo>
                  <a:pt x="319743" y="508031"/>
                </a:lnTo>
                <a:lnTo>
                  <a:pt x="369629" y="507603"/>
                </a:lnTo>
                <a:lnTo>
                  <a:pt x="410302" y="502824"/>
                </a:lnTo>
                <a:lnTo>
                  <a:pt x="449786" y="491878"/>
                </a:lnTo>
                <a:lnTo>
                  <a:pt x="494210" y="470955"/>
                </a:lnTo>
                <a:lnTo>
                  <a:pt x="527777" y="447484"/>
                </a:lnTo>
                <a:lnTo>
                  <a:pt x="557380" y="419197"/>
                </a:lnTo>
                <a:lnTo>
                  <a:pt x="582292" y="386588"/>
                </a:lnTo>
                <a:lnTo>
                  <a:pt x="601793" y="350611"/>
                </a:lnTo>
                <a:lnTo>
                  <a:pt x="615582" y="312070"/>
                </a:lnTo>
                <a:lnTo>
                  <a:pt x="624075" y="263651"/>
                </a:lnTo>
                <a:lnTo>
                  <a:pt x="624950" y="239077"/>
                </a:lnTo>
                <a:lnTo>
                  <a:pt x="624282" y="222696"/>
                </a:lnTo>
                <a:lnTo>
                  <a:pt x="618122" y="182165"/>
                </a:lnTo>
                <a:lnTo>
                  <a:pt x="605825" y="143081"/>
                </a:lnTo>
                <a:lnTo>
                  <a:pt x="562210" y="92059"/>
                </a:lnTo>
                <a:lnTo>
                  <a:pt x="517141" y="53467"/>
                </a:lnTo>
                <a:lnTo>
                  <a:pt x="468673" y="26396"/>
                </a:lnTo>
                <a:lnTo>
                  <a:pt x="420097" y="9017"/>
                </a:lnTo>
                <a:lnTo>
                  <a:pt x="371498" y="496"/>
                </a:lnTo>
                <a:lnTo>
                  <a:pt x="322958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89183" y="2837560"/>
            <a:ext cx="7613904" cy="533666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145" y="3228467"/>
            <a:ext cx="1172451" cy="26200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520188" y="3306445"/>
            <a:ext cx="440055" cy="184150"/>
          </a:xfrm>
          <a:custGeom>
            <a:avLst/>
            <a:gdLst/>
            <a:ahLst/>
            <a:cxnLst/>
            <a:rect l="l" t="t" r="r" b="b"/>
            <a:pathLst>
              <a:path w="440055" h="184150">
                <a:moveTo>
                  <a:pt x="90424" y="0"/>
                </a:moveTo>
                <a:lnTo>
                  <a:pt x="50800" y="6857"/>
                </a:lnTo>
                <a:lnTo>
                  <a:pt x="17268" y="32787"/>
                </a:lnTo>
                <a:lnTo>
                  <a:pt x="1365" y="73929"/>
                </a:lnTo>
                <a:lnTo>
                  <a:pt x="0" y="93599"/>
                </a:lnTo>
                <a:lnTo>
                  <a:pt x="333" y="103907"/>
                </a:lnTo>
                <a:lnTo>
                  <a:pt x="12017" y="147034"/>
                </a:lnTo>
                <a:lnTo>
                  <a:pt x="40751" y="174396"/>
                </a:lnTo>
                <a:lnTo>
                  <a:pt x="86741" y="184023"/>
                </a:lnTo>
                <a:lnTo>
                  <a:pt x="97645" y="183592"/>
                </a:lnTo>
                <a:lnTo>
                  <a:pt x="134433" y="173180"/>
                </a:lnTo>
                <a:lnTo>
                  <a:pt x="154161" y="158114"/>
                </a:lnTo>
                <a:lnTo>
                  <a:pt x="88392" y="158114"/>
                </a:lnTo>
                <a:lnTo>
                  <a:pt x="80891" y="157781"/>
                </a:lnTo>
                <a:lnTo>
                  <a:pt x="45338" y="138556"/>
                </a:lnTo>
                <a:lnTo>
                  <a:pt x="33821" y="98327"/>
                </a:lnTo>
                <a:lnTo>
                  <a:pt x="33693" y="90297"/>
                </a:lnTo>
                <a:lnTo>
                  <a:pt x="33835" y="85588"/>
                </a:lnTo>
                <a:lnTo>
                  <a:pt x="46989" y="44196"/>
                </a:lnTo>
                <a:lnTo>
                  <a:pt x="79501" y="25653"/>
                </a:lnTo>
                <a:lnTo>
                  <a:pt x="157060" y="25653"/>
                </a:lnTo>
                <a:lnTo>
                  <a:pt x="155701" y="24002"/>
                </a:lnTo>
                <a:lnTo>
                  <a:pt x="120177" y="3428"/>
                </a:lnTo>
                <a:lnTo>
                  <a:pt x="101040" y="380"/>
                </a:lnTo>
                <a:lnTo>
                  <a:pt x="90424" y="0"/>
                </a:lnTo>
                <a:close/>
              </a:path>
              <a:path w="440055" h="184150">
                <a:moveTo>
                  <a:pt x="157060" y="25653"/>
                </a:moveTo>
                <a:lnTo>
                  <a:pt x="89154" y="25653"/>
                </a:lnTo>
                <a:lnTo>
                  <a:pt x="96726" y="25987"/>
                </a:lnTo>
                <a:lnTo>
                  <a:pt x="103631" y="26987"/>
                </a:lnTo>
                <a:lnTo>
                  <a:pt x="136270" y="51434"/>
                </a:lnTo>
                <a:lnTo>
                  <a:pt x="143713" y="90297"/>
                </a:lnTo>
                <a:lnTo>
                  <a:pt x="143726" y="93599"/>
                </a:lnTo>
                <a:lnTo>
                  <a:pt x="143586" y="98327"/>
                </a:lnTo>
                <a:lnTo>
                  <a:pt x="130556" y="139700"/>
                </a:lnTo>
                <a:lnTo>
                  <a:pt x="126111" y="145541"/>
                </a:lnTo>
                <a:lnTo>
                  <a:pt x="120268" y="150113"/>
                </a:lnTo>
                <a:lnTo>
                  <a:pt x="113284" y="153288"/>
                </a:lnTo>
                <a:lnTo>
                  <a:pt x="106299" y="156590"/>
                </a:lnTo>
                <a:lnTo>
                  <a:pt x="97917" y="158114"/>
                </a:lnTo>
                <a:lnTo>
                  <a:pt x="154161" y="158114"/>
                </a:lnTo>
                <a:lnTo>
                  <a:pt x="174204" y="119104"/>
                </a:lnTo>
                <a:lnTo>
                  <a:pt x="177419" y="90297"/>
                </a:lnTo>
                <a:lnTo>
                  <a:pt x="177085" y="80008"/>
                </a:lnTo>
                <a:lnTo>
                  <a:pt x="165226" y="36988"/>
                </a:lnTo>
                <a:lnTo>
                  <a:pt x="160797" y="30198"/>
                </a:lnTo>
                <a:lnTo>
                  <a:pt x="157060" y="25653"/>
                </a:lnTo>
                <a:close/>
              </a:path>
              <a:path w="440055" h="184150">
                <a:moveTo>
                  <a:pt x="306831" y="2666"/>
                </a:moveTo>
                <a:lnTo>
                  <a:pt x="296037" y="2666"/>
                </a:lnTo>
                <a:lnTo>
                  <a:pt x="294259" y="2921"/>
                </a:lnTo>
                <a:lnTo>
                  <a:pt x="292354" y="3048"/>
                </a:lnTo>
                <a:lnTo>
                  <a:pt x="290830" y="3428"/>
                </a:lnTo>
                <a:lnTo>
                  <a:pt x="289687" y="4063"/>
                </a:lnTo>
                <a:lnTo>
                  <a:pt x="288544" y="4572"/>
                </a:lnTo>
                <a:lnTo>
                  <a:pt x="287655" y="5206"/>
                </a:lnTo>
                <a:lnTo>
                  <a:pt x="287274" y="5841"/>
                </a:lnTo>
                <a:lnTo>
                  <a:pt x="286893" y="6603"/>
                </a:lnTo>
                <a:lnTo>
                  <a:pt x="286893" y="177673"/>
                </a:lnTo>
                <a:lnTo>
                  <a:pt x="287400" y="178307"/>
                </a:lnTo>
                <a:lnTo>
                  <a:pt x="287909" y="179070"/>
                </a:lnTo>
                <a:lnTo>
                  <a:pt x="299719" y="181609"/>
                </a:lnTo>
                <a:lnTo>
                  <a:pt x="306197" y="181609"/>
                </a:lnTo>
                <a:lnTo>
                  <a:pt x="308863" y="181482"/>
                </a:lnTo>
                <a:lnTo>
                  <a:pt x="313055" y="180975"/>
                </a:lnTo>
                <a:lnTo>
                  <a:pt x="314706" y="180594"/>
                </a:lnTo>
                <a:lnTo>
                  <a:pt x="315849" y="180085"/>
                </a:lnTo>
                <a:lnTo>
                  <a:pt x="317119" y="179577"/>
                </a:lnTo>
                <a:lnTo>
                  <a:pt x="317881" y="179070"/>
                </a:lnTo>
                <a:lnTo>
                  <a:pt x="319024" y="177673"/>
                </a:lnTo>
                <a:lnTo>
                  <a:pt x="319278" y="176783"/>
                </a:lnTo>
                <a:lnTo>
                  <a:pt x="319278" y="58800"/>
                </a:lnTo>
                <a:lnTo>
                  <a:pt x="325876" y="51371"/>
                </a:lnTo>
                <a:lnTo>
                  <a:pt x="352815" y="30479"/>
                </a:lnTo>
                <a:lnTo>
                  <a:pt x="316103" y="30479"/>
                </a:lnTo>
                <a:lnTo>
                  <a:pt x="316103" y="7365"/>
                </a:lnTo>
                <a:lnTo>
                  <a:pt x="315849" y="6603"/>
                </a:lnTo>
                <a:lnTo>
                  <a:pt x="315264" y="5714"/>
                </a:lnTo>
                <a:lnTo>
                  <a:pt x="314960" y="5206"/>
                </a:lnTo>
                <a:lnTo>
                  <a:pt x="314198" y="4572"/>
                </a:lnTo>
                <a:lnTo>
                  <a:pt x="313181" y="4063"/>
                </a:lnTo>
                <a:lnTo>
                  <a:pt x="312038" y="3428"/>
                </a:lnTo>
                <a:lnTo>
                  <a:pt x="310642" y="3048"/>
                </a:lnTo>
                <a:lnTo>
                  <a:pt x="308737" y="2921"/>
                </a:lnTo>
                <a:lnTo>
                  <a:pt x="306831" y="2666"/>
                </a:lnTo>
                <a:close/>
              </a:path>
              <a:path w="440055" h="184150">
                <a:moveTo>
                  <a:pt x="430133" y="26670"/>
                </a:moveTo>
                <a:lnTo>
                  <a:pt x="375666" y="26670"/>
                </a:lnTo>
                <a:lnTo>
                  <a:pt x="381254" y="27685"/>
                </a:lnTo>
                <a:lnTo>
                  <a:pt x="385953" y="29972"/>
                </a:lnTo>
                <a:lnTo>
                  <a:pt x="404622" y="54736"/>
                </a:lnTo>
                <a:lnTo>
                  <a:pt x="406273" y="60578"/>
                </a:lnTo>
                <a:lnTo>
                  <a:pt x="407035" y="68199"/>
                </a:lnTo>
                <a:lnTo>
                  <a:pt x="407035" y="176783"/>
                </a:lnTo>
                <a:lnTo>
                  <a:pt x="407288" y="177673"/>
                </a:lnTo>
                <a:lnTo>
                  <a:pt x="407797" y="178307"/>
                </a:lnTo>
                <a:lnTo>
                  <a:pt x="408305" y="179070"/>
                </a:lnTo>
                <a:lnTo>
                  <a:pt x="409194" y="179577"/>
                </a:lnTo>
                <a:lnTo>
                  <a:pt x="411480" y="180594"/>
                </a:lnTo>
                <a:lnTo>
                  <a:pt x="413131" y="180975"/>
                </a:lnTo>
                <a:lnTo>
                  <a:pt x="417449" y="181482"/>
                </a:lnTo>
                <a:lnTo>
                  <a:pt x="420116" y="181609"/>
                </a:lnTo>
                <a:lnTo>
                  <a:pt x="426466" y="181609"/>
                </a:lnTo>
                <a:lnTo>
                  <a:pt x="438785" y="178307"/>
                </a:lnTo>
                <a:lnTo>
                  <a:pt x="439293" y="177673"/>
                </a:lnTo>
                <a:lnTo>
                  <a:pt x="439547" y="176783"/>
                </a:lnTo>
                <a:lnTo>
                  <a:pt x="439547" y="73659"/>
                </a:lnTo>
                <a:lnTo>
                  <a:pt x="434086" y="34544"/>
                </a:lnTo>
                <a:lnTo>
                  <a:pt x="430525" y="27172"/>
                </a:lnTo>
                <a:lnTo>
                  <a:pt x="430133" y="26670"/>
                </a:lnTo>
                <a:close/>
              </a:path>
              <a:path w="440055" h="184150">
                <a:moveTo>
                  <a:pt x="376047" y="0"/>
                </a:moveTo>
                <a:lnTo>
                  <a:pt x="338516" y="11584"/>
                </a:lnTo>
                <a:lnTo>
                  <a:pt x="316103" y="30479"/>
                </a:lnTo>
                <a:lnTo>
                  <a:pt x="352815" y="30479"/>
                </a:lnTo>
                <a:lnTo>
                  <a:pt x="357124" y="28686"/>
                </a:lnTo>
                <a:lnTo>
                  <a:pt x="363219" y="27172"/>
                </a:lnTo>
                <a:lnTo>
                  <a:pt x="369316" y="26670"/>
                </a:lnTo>
                <a:lnTo>
                  <a:pt x="430133" y="26670"/>
                </a:lnTo>
                <a:lnTo>
                  <a:pt x="425576" y="20827"/>
                </a:lnTo>
                <a:lnTo>
                  <a:pt x="392398" y="1428"/>
                </a:lnTo>
                <a:lnTo>
                  <a:pt x="384567" y="357"/>
                </a:lnTo>
                <a:lnTo>
                  <a:pt x="376047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28213" y="3227704"/>
            <a:ext cx="654050" cy="262890"/>
          </a:xfrm>
          <a:custGeom>
            <a:avLst/>
            <a:gdLst/>
            <a:ahLst/>
            <a:cxnLst/>
            <a:rect l="l" t="t" r="r" b="b"/>
            <a:pathLst>
              <a:path w="654050" h="262889">
                <a:moveTo>
                  <a:pt x="63881" y="107823"/>
                </a:moveTo>
                <a:lnTo>
                  <a:pt x="31369" y="107823"/>
                </a:lnTo>
                <a:lnTo>
                  <a:pt x="31468" y="209292"/>
                </a:lnTo>
                <a:lnTo>
                  <a:pt x="43550" y="248666"/>
                </a:lnTo>
                <a:lnTo>
                  <a:pt x="74040" y="262381"/>
                </a:lnTo>
                <a:lnTo>
                  <a:pt x="86233" y="262381"/>
                </a:lnTo>
                <a:lnTo>
                  <a:pt x="108076" y="258318"/>
                </a:lnTo>
                <a:lnTo>
                  <a:pt x="110236" y="257428"/>
                </a:lnTo>
                <a:lnTo>
                  <a:pt x="111760" y="256540"/>
                </a:lnTo>
                <a:lnTo>
                  <a:pt x="112775" y="255524"/>
                </a:lnTo>
                <a:lnTo>
                  <a:pt x="113919" y="254508"/>
                </a:lnTo>
                <a:lnTo>
                  <a:pt x="114681" y="252984"/>
                </a:lnTo>
                <a:lnTo>
                  <a:pt x="115697" y="248666"/>
                </a:lnTo>
                <a:lnTo>
                  <a:pt x="115950" y="245872"/>
                </a:lnTo>
                <a:lnTo>
                  <a:pt x="115824" y="238125"/>
                </a:lnTo>
                <a:lnTo>
                  <a:pt x="115470" y="236093"/>
                </a:lnTo>
                <a:lnTo>
                  <a:pt x="79375" y="236093"/>
                </a:lnTo>
                <a:lnTo>
                  <a:pt x="72898" y="233172"/>
                </a:lnTo>
                <a:lnTo>
                  <a:pt x="63881" y="201168"/>
                </a:lnTo>
                <a:lnTo>
                  <a:pt x="63881" y="107823"/>
                </a:lnTo>
                <a:close/>
              </a:path>
              <a:path w="654050" h="262889">
                <a:moveTo>
                  <a:pt x="112140" y="230886"/>
                </a:moveTo>
                <a:lnTo>
                  <a:pt x="110362" y="230886"/>
                </a:lnTo>
                <a:lnTo>
                  <a:pt x="109220" y="231267"/>
                </a:lnTo>
                <a:lnTo>
                  <a:pt x="107950" y="231775"/>
                </a:lnTo>
                <a:lnTo>
                  <a:pt x="106552" y="232283"/>
                </a:lnTo>
                <a:lnTo>
                  <a:pt x="105028" y="232918"/>
                </a:lnTo>
                <a:lnTo>
                  <a:pt x="103124" y="233552"/>
                </a:lnTo>
                <a:lnTo>
                  <a:pt x="101346" y="234188"/>
                </a:lnTo>
                <a:lnTo>
                  <a:pt x="99187" y="234696"/>
                </a:lnTo>
                <a:lnTo>
                  <a:pt x="96900" y="235330"/>
                </a:lnTo>
                <a:lnTo>
                  <a:pt x="94487" y="235839"/>
                </a:lnTo>
                <a:lnTo>
                  <a:pt x="91821" y="236093"/>
                </a:lnTo>
                <a:lnTo>
                  <a:pt x="115470" y="236093"/>
                </a:lnTo>
                <a:lnTo>
                  <a:pt x="115315" y="235203"/>
                </a:lnTo>
                <a:lnTo>
                  <a:pt x="115062" y="234061"/>
                </a:lnTo>
                <a:lnTo>
                  <a:pt x="114681" y="233172"/>
                </a:lnTo>
                <a:lnTo>
                  <a:pt x="114426" y="232283"/>
                </a:lnTo>
                <a:lnTo>
                  <a:pt x="113919" y="231648"/>
                </a:lnTo>
                <a:lnTo>
                  <a:pt x="113284" y="231394"/>
                </a:lnTo>
                <a:lnTo>
                  <a:pt x="112775" y="231140"/>
                </a:lnTo>
                <a:lnTo>
                  <a:pt x="112140" y="230886"/>
                </a:lnTo>
                <a:close/>
              </a:path>
              <a:path w="654050" h="262889">
                <a:moveTo>
                  <a:pt x="110489" y="82296"/>
                </a:moveTo>
                <a:lnTo>
                  <a:pt x="5714" y="82296"/>
                </a:lnTo>
                <a:lnTo>
                  <a:pt x="4699" y="82550"/>
                </a:lnTo>
                <a:lnTo>
                  <a:pt x="3937" y="82930"/>
                </a:lnTo>
                <a:lnTo>
                  <a:pt x="3048" y="83312"/>
                </a:lnTo>
                <a:lnTo>
                  <a:pt x="2286" y="84074"/>
                </a:lnTo>
                <a:lnTo>
                  <a:pt x="1778" y="85217"/>
                </a:lnTo>
                <a:lnTo>
                  <a:pt x="1269" y="86233"/>
                </a:lnTo>
                <a:lnTo>
                  <a:pt x="888" y="87502"/>
                </a:lnTo>
                <a:lnTo>
                  <a:pt x="507" y="89153"/>
                </a:lnTo>
                <a:lnTo>
                  <a:pt x="254" y="90804"/>
                </a:lnTo>
                <a:lnTo>
                  <a:pt x="0" y="92710"/>
                </a:lnTo>
                <a:lnTo>
                  <a:pt x="0" y="99568"/>
                </a:lnTo>
                <a:lnTo>
                  <a:pt x="635" y="102870"/>
                </a:lnTo>
                <a:lnTo>
                  <a:pt x="1778" y="104775"/>
                </a:lnTo>
                <a:lnTo>
                  <a:pt x="3048" y="106806"/>
                </a:lnTo>
                <a:lnTo>
                  <a:pt x="4572" y="107823"/>
                </a:lnTo>
                <a:lnTo>
                  <a:pt x="111506" y="107823"/>
                </a:lnTo>
                <a:lnTo>
                  <a:pt x="113029" y="106806"/>
                </a:lnTo>
                <a:lnTo>
                  <a:pt x="114173" y="104775"/>
                </a:lnTo>
                <a:lnTo>
                  <a:pt x="115442" y="102870"/>
                </a:lnTo>
                <a:lnTo>
                  <a:pt x="115950" y="99568"/>
                </a:lnTo>
                <a:lnTo>
                  <a:pt x="115824" y="90804"/>
                </a:lnTo>
                <a:lnTo>
                  <a:pt x="115315" y="87502"/>
                </a:lnTo>
                <a:lnTo>
                  <a:pt x="114935" y="86233"/>
                </a:lnTo>
                <a:lnTo>
                  <a:pt x="114300" y="85217"/>
                </a:lnTo>
                <a:lnTo>
                  <a:pt x="113664" y="84074"/>
                </a:lnTo>
                <a:lnTo>
                  <a:pt x="113029" y="83312"/>
                </a:lnTo>
                <a:lnTo>
                  <a:pt x="111506" y="82550"/>
                </a:lnTo>
                <a:lnTo>
                  <a:pt x="110489" y="82296"/>
                </a:lnTo>
                <a:close/>
              </a:path>
              <a:path w="654050" h="262889">
                <a:moveTo>
                  <a:pt x="50800" y="36575"/>
                </a:moveTo>
                <a:lnTo>
                  <a:pt x="44450" y="36575"/>
                </a:lnTo>
                <a:lnTo>
                  <a:pt x="41783" y="36702"/>
                </a:lnTo>
                <a:lnTo>
                  <a:pt x="39624" y="36956"/>
                </a:lnTo>
                <a:lnTo>
                  <a:pt x="37591" y="37084"/>
                </a:lnTo>
                <a:lnTo>
                  <a:pt x="35940" y="37592"/>
                </a:lnTo>
                <a:lnTo>
                  <a:pt x="33400" y="38608"/>
                </a:lnTo>
                <a:lnTo>
                  <a:pt x="32512" y="39370"/>
                </a:lnTo>
                <a:lnTo>
                  <a:pt x="32131" y="40004"/>
                </a:lnTo>
                <a:lnTo>
                  <a:pt x="31623" y="40767"/>
                </a:lnTo>
                <a:lnTo>
                  <a:pt x="31369" y="41655"/>
                </a:lnTo>
                <a:lnTo>
                  <a:pt x="31369" y="82296"/>
                </a:lnTo>
                <a:lnTo>
                  <a:pt x="63881" y="82296"/>
                </a:lnTo>
                <a:lnTo>
                  <a:pt x="63881" y="41655"/>
                </a:lnTo>
                <a:lnTo>
                  <a:pt x="55625" y="36956"/>
                </a:lnTo>
                <a:lnTo>
                  <a:pt x="53594" y="36702"/>
                </a:lnTo>
                <a:lnTo>
                  <a:pt x="50800" y="36575"/>
                </a:lnTo>
                <a:close/>
              </a:path>
              <a:path w="654050" h="262889">
                <a:moveTo>
                  <a:pt x="244348" y="0"/>
                </a:moveTo>
                <a:lnTo>
                  <a:pt x="237871" y="0"/>
                </a:lnTo>
                <a:lnTo>
                  <a:pt x="235203" y="126"/>
                </a:lnTo>
                <a:lnTo>
                  <a:pt x="224916" y="5079"/>
                </a:lnTo>
                <a:lnTo>
                  <a:pt x="224916" y="255524"/>
                </a:lnTo>
                <a:lnTo>
                  <a:pt x="225044" y="256413"/>
                </a:lnTo>
                <a:lnTo>
                  <a:pt x="225551" y="257048"/>
                </a:lnTo>
                <a:lnTo>
                  <a:pt x="226060" y="257810"/>
                </a:lnTo>
                <a:lnTo>
                  <a:pt x="237871" y="260350"/>
                </a:lnTo>
                <a:lnTo>
                  <a:pt x="244348" y="260350"/>
                </a:lnTo>
                <a:lnTo>
                  <a:pt x="247014" y="260223"/>
                </a:lnTo>
                <a:lnTo>
                  <a:pt x="251206" y="259715"/>
                </a:lnTo>
                <a:lnTo>
                  <a:pt x="252857" y="259334"/>
                </a:lnTo>
                <a:lnTo>
                  <a:pt x="254000" y="258825"/>
                </a:lnTo>
                <a:lnTo>
                  <a:pt x="255270" y="258318"/>
                </a:lnTo>
                <a:lnTo>
                  <a:pt x="256032" y="257810"/>
                </a:lnTo>
                <a:lnTo>
                  <a:pt x="257175" y="256413"/>
                </a:lnTo>
                <a:lnTo>
                  <a:pt x="257428" y="255524"/>
                </a:lnTo>
                <a:lnTo>
                  <a:pt x="257428" y="137541"/>
                </a:lnTo>
                <a:lnTo>
                  <a:pt x="264027" y="130111"/>
                </a:lnTo>
                <a:lnTo>
                  <a:pt x="295274" y="107426"/>
                </a:lnTo>
                <a:lnTo>
                  <a:pt x="299813" y="106299"/>
                </a:lnTo>
                <a:lnTo>
                  <a:pt x="257428" y="106299"/>
                </a:lnTo>
                <a:lnTo>
                  <a:pt x="257428" y="5079"/>
                </a:lnTo>
                <a:lnTo>
                  <a:pt x="257175" y="4191"/>
                </a:lnTo>
                <a:lnTo>
                  <a:pt x="256666" y="3428"/>
                </a:lnTo>
                <a:lnTo>
                  <a:pt x="256032" y="2667"/>
                </a:lnTo>
                <a:lnTo>
                  <a:pt x="255270" y="2031"/>
                </a:lnTo>
                <a:lnTo>
                  <a:pt x="254000" y="1524"/>
                </a:lnTo>
                <a:lnTo>
                  <a:pt x="252857" y="1016"/>
                </a:lnTo>
                <a:lnTo>
                  <a:pt x="251206" y="635"/>
                </a:lnTo>
                <a:lnTo>
                  <a:pt x="247014" y="126"/>
                </a:lnTo>
                <a:lnTo>
                  <a:pt x="244348" y="0"/>
                </a:lnTo>
                <a:close/>
              </a:path>
              <a:path w="654050" h="262889">
                <a:moveTo>
                  <a:pt x="368284" y="105410"/>
                </a:moveTo>
                <a:lnTo>
                  <a:pt x="313816" y="105410"/>
                </a:lnTo>
                <a:lnTo>
                  <a:pt x="319404" y="106425"/>
                </a:lnTo>
                <a:lnTo>
                  <a:pt x="324103" y="108712"/>
                </a:lnTo>
                <a:lnTo>
                  <a:pt x="342773" y="133476"/>
                </a:lnTo>
                <a:lnTo>
                  <a:pt x="344424" y="139319"/>
                </a:lnTo>
                <a:lnTo>
                  <a:pt x="345186" y="146939"/>
                </a:lnTo>
                <a:lnTo>
                  <a:pt x="345186" y="255524"/>
                </a:lnTo>
                <a:lnTo>
                  <a:pt x="345439" y="256413"/>
                </a:lnTo>
                <a:lnTo>
                  <a:pt x="345948" y="257048"/>
                </a:lnTo>
                <a:lnTo>
                  <a:pt x="346456" y="257810"/>
                </a:lnTo>
                <a:lnTo>
                  <a:pt x="347345" y="258318"/>
                </a:lnTo>
                <a:lnTo>
                  <a:pt x="349631" y="259334"/>
                </a:lnTo>
                <a:lnTo>
                  <a:pt x="351282" y="259715"/>
                </a:lnTo>
                <a:lnTo>
                  <a:pt x="355600" y="260223"/>
                </a:lnTo>
                <a:lnTo>
                  <a:pt x="358266" y="260350"/>
                </a:lnTo>
                <a:lnTo>
                  <a:pt x="364616" y="260350"/>
                </a:lnTo>
                <a:lnTo>
                  <a:pt x="376936" y="257048"/>
                </a:lnTo>
                <a:lnTo>
                  <a:pt x="377444" y="256413"/>
                </a:lnTo>
                <a:lnTo>
                  <a:pt x="377698" y="255524"/>
                </a:lnTo>
                <a:lnTo>
                  <a:pt x="377698" y="152653"/>
                </a:lnTo>
                <a:lnTo>
                  <a:pt x="372237" y="113284"/>
                </a:lnTo>
                <a:lnTo>
                  <a:pt x="368676" y="105912"/>
                </a:lnTo>
                <a:lnTo>
                  <a:pt x="368284" y="105410"/>
                </a:lnTo>
                <a:close/>
              </a:path>
              <a:path w="654050" h="262889">
                <a:moveTo>
                  <a:pt x="314198" y="78740"/>
                </a:moveTo>
                <a:lnTo>
                  <a:pt x="271430" y="94138"/>
                </a:lnTo>
                <a:lnTo>
                  <a:pt x="257428" y="106299"/>
                </a:lnTo>
                <a:lnTo>
                  <a:pt x="299813" y="106299"/>
                </a:lnTo>
                <a:lnTo>
                  <a:pt x="301370" y="105912"/>
                </a:lnTo>
                <a:lnTo>
                  <a:pt x="307466" y="105410"/>
                </a:lnTo>
                <a:lnTo>
                  <a:pt x="368284" y="105410"/>
                </a:lnTo>
                <a:lnTo>
                  <a:pt x="363727" y="99568"/>
                </a:lnTo>
                <a:lnTo>
                  <a:pt x="330549" y="80168"/>
                </a:lnTo>
                <a:lnTo>
                  <a:pt x="322718" y="79097"/>
                </a:lnTo>
                <a:lnTo>
                  <a:pt x="314198" y="78740"/>
                </a:lnTo>
                <a:close/>
              </a:path>
              <a:path w="654050" h="262889">
                <a:moveTo>
                  <a:pt x="575563" y="78740"/>
                </a:moveTo>
                <a:lnTo>
                  <a:pt x="532657" y="88737"/>
                </a:lnTo>
                <a:lnTo>
                  <a:pt x="503539" y="116903"/>
                </a:lnTo>
                <a:lnTo>
                  <a:pt x="490726" y="161077"/>
                </a:lnTo>
                <a:lnTo>
                  <a:pt x="490421" y="173863"/>
                </a:lnTo>
                <a:lnTo>
                  <a:pt x="490704" y="182576"/>
                </a:lnTo>
                <a:lnTo>
                  <a:pt x="503200" y="227075"/>
                </a:lnTo>
                <a:lnTo>
                  <a:pt x="532886" y="253708"/>
                </a:lnTo>
                <a:lnTo>
                  <a:pt x="579120" y="262763"/>
                </a:lnTo>
                <a:lnTo>
                  <a:pt x="587501" y="262763"/>
                </a:lnTo>
                <a:lnTo>
                  <a:pt x="595502" y="262127"/>
                </a:lnTo>
                <a:lnTo>
                  <a:pt x="610362" y="259842"/>
                </a:lnTo>
                <a:lnTo>
                  <a:pt x="616838" y="258445"/>
                </a:lnTo>
                <a:lnTo>
                  <a:pt x="622553" y="256921"/>
                </a:lnTo>
                <a:lnTo>
                  <a:pt x="628141" y="255524"/>
                </a:lnTo>
                <a:lnTo>
                  <a:pt x="632713" y="254000"/>
                </a:lnTo>
                <a:lnTo>
                  <a:pt x="636270" y="252475"/>
                </a:lnTo>
                <a:lnTo>
                  <a:pt x="642000" y="249793"/>
                </a:lnTo>
                <a:lnTo>
                  <a:pt x="642747" y="249047"/>
                </a:lnTo>
                <a:lnTo>
                  <a:pt x="643509" y="248412"/>
                </a:lnTo>
                <a:lnTo>
                  <a:pt x="644525" y="246888"/>
                </a:lnTo>
                <a:lnTo>
                  <a:pt x="645287" y="245364"/>
                </a:lnTo>
                <a:lnTo>
                  <a:pt x="645540" y="244475"/>
                </a:lnTo>
                <a:lnTo>
                  <a:pt x="645795" y="242443"/>
                </a:lnTo>
                <a:lnTo>
                  <a:pt x="646049" y="241300"/>
                </a:lnTo>
                <a:lnTo>
                  <a:pt x="646176" y="237871"/>
                </a:lnTo>
                <a:lnTo>
                  <a:pt x="582167" y="237871"/>
                </a:lnTo>
                <a:lnTo>
                  <a:pt x="574474" y="237589"/>
                </a:lnTo>
                <a:lnTo>
                  <a:pt x="536956" y="221234"/>
                </a:lnTo>
                <a:lnTo>
                  <a:pt x="524128" y="186309"/>
                </a:lnTo>
                <a:lnTo>
                  <a:pt x="524128" y="177038"/>
                </a:lnTo>
                <a:lnTo>
                  <a:pt x="644271" y="177038"/>
                </a:lnTo>
                <a:lnTo>
                  <a:pt x="647191" y="175895"/>
                </a:lnTo>
                <a:lnTo>
                  <a:pt x="649859" y="173863"/>
                </a:lnTo>
                <a:lnTo>
                  <a:pt x="652399" y="171830"/>
                </a:lnTo>
                <a:lnTo>
                  <a:pt x="653669" y="168401"/>
                </a:lnTo>
                <a:lnTo>
                  <a:pt x="653543" y="154431"/>
                </a:lnTo>
                <a:lnTo>
                  <a:pt x="524128" y="154431"/>
                </a:lnTo>
                <a:lnTo>
                  <a:pt x="524383" y="147700"/>
                </a:lnTo>
                <a:lnTo>
                  <a:pt x="525652" y="141097"/>
                </a:lnTo>
                <a:lnTo>
                  <a:pt x="528053" y="134538"/>
                </a:lnTo>
                <a:lnTo>
                  <a:pt x="530098" y="128524"/>
                </a:lnTo>
                <a:lnTo>
                  <a:pt x="533273" y="123063"/>
                </a:lnTo>
                <a:lnTo>
                  <a:pt x="537463" y="118364"/>
                </a:lnTo>
                <a:lnTo>
                  <a:pt x="541527" y="113665"/>
                </a:lnTo>
                <a:lnTo>
                  <a:pt x="546608" y="109854"/>
                </a:lnTo>
                <a:lnTo>
                  <a:pt x="552703" y="107061"/>
                </a:lnTo>
                <a:lnTo>
                  <a:pt x="558800" y="104140"/>
                </a:lnTo>
                <a:lnTo>
                  <a:pt x="565912" y="102743"/>
                </a:lnTo>
                <a:lnTo>
                  <a:pt x="635879" y="102743"/>
                </a:lnTo>
                <a:lnTo>
                  <a:pt x="635381" y="102108"/>
                </a:lnTo>
                <a:lnTo>
                  <a:pt x="594915" y="80343"/>
                </a:lnTo>
                <a:lnTo>
                  <a:pt x="585638" y="79142"/>
                </a:lnTo>
                <a:lnTo>
                  <a:pt x="575563" y="78740"/>
                </a:lnTo>
                <a:close/>
              </a:path>
              <a:path w="654050" h="262889">
                <a:moveTo>
                  <a:pt x="641731" y="225171"/>
                </a:moveTo>
                <a:lnTo>
                  <a:pt x="639190" y="225171"/>
                </a:lnTo>
                <a:lnTo>
                  <a:pt x="636904" y="225805"/>
                </a:lnTo>
                <a:lnTo>
                  <a:pt x="633857" y="227075"/>
                </a:lnTo>
                <a:lnTo>
                  <a:pt x="630682" y="228473"/>
                </a:lnTo>
                <a:lnTo>
                  <a:pt x="626745" y="229870"/>
                </a:lnTo>
                <a:lnTo>
                  <a:pt x="590676" y="237871"/>
                </a:lnTo>
                <a:lnTo>
                  <a:pt x="646176" y="237871"/>
                </a:lnTo>
                <a:lnTo>
                  <a:pt x="643254" y="225805"/>
                </a:lnTo>
                <a:lnTo>
                  <a:pt x="642620" y="225425"/>
                </a:lnTo>
                <a:lnTo>
                  <a:pt x="641731" y="225171"/>
                </a:lnTo>
                <a:close/>
              </a:path>
              <a:path w="654050" h="262889">
                <a:moveTo>
                  <a:pt x="635879" y="102743"/>
                </a:moveTo>
                <a:lnTo>
                  <a:pt x="573913" y="102743"/>
                </a:lnTo>
                <a:lnTo>
                  <a:pt x="584987" y="103600"/>
                </a:lnTo>
                <a:lnTo>
                  <a:pt x="594598" y="106172"/>
                </a:lnTo>
                <a:lnTo>
                  <a:pt x="620402" y="142998"/>
                </a:lnTo>
                <a:lnTo>
                  <a:pt x="620902" y="154431"/>
                </a:lnTo>
                <a:lnTo>
                  <a:pt x="653543" y="154431"/>
                </a:lnTo>
                <a:lnTo>
                  <a:pt x="643501" y="113665"/>
                </a:lnTo>
                <a:lnTo>
                  <a:pt x="639758" y="107680"/>
                </a:lnTo>
                <a:lnTo>
                  <a:pt x="635879" y="10274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42866" y="3227704"/>
            <a:ext cx="1101725" cy="262890"/>
          </a:xfrm>
          <a:custGeom>
            <a:avLst/>
            <a:gdLst/>
            <a:ahLst/>
            <a:cxnLst/>
            <a:rect l="l" t="t" r="r" b="b"/>
            <a:pathLst>
              <a:path w="1101725" h="262889">
                <a:moveTo>
                  <a:pt x="22860" y="81406"/>
                </a:moveTo>
                <a:lnTo>
                  <a:pt x="10413" y="81406"/>
                </a:lnTo>
                <a:lnTo>
                  <a:pt x="6350" y="81661"/>
                </a:lnTo>
                <a:lnTo>
                  <a:pt x="4699" y="81915"/>
                </a:lnTo>
                <a:lnTo>
                  <a:pt x="3429" y="82423"/>
                </a:lnTo>
                <a:lnTo>
                  <a:pt x="2159" y="82803"/>
                </a:lnTo>
                <a:lnTo>
                  <a:pt x="1270" y="83439"/>
                </a:lnTo>
                <a:lnTo>
                  <a:pt x="762" y="84200"/>
                </a:lnTo>
                <a:lnTo>
                  <a:pt x="254" y="84836"/>
                </a:lnTo>
                <a:lnTo>
                  <a:pt x="0" y="85725"/>
                </a:lnTo>
                <a:lnTo>
                  <a:pt x="0" y="87629"/>
                </a:lnTo>
                <a:lnTo>
                  <a:pt x="127" y="88138"/>
                </a:lnTo>
                <a:lnTo>
                  <a:pt x="199" y="88900"/>
                </a:lnTo>
                <a:lnTo>
                  <a:pt x="381" y="89535"/>
                </a:lnTo>
                <a:lnTo>
                  <a:pt x="635" y="90677"/>
                </a:lnTo>
                <a:lnTo>
                  <a:pt x="1397" y="93091"/>
                </a:lnTo>
                <a:lnTo>
                  <a:pt x="62230" y="253619"/>
                </a:lnTo>
                <a:lnTo>
                  <a:pt x="64643" y="256921"/>
                </a:lnTo>
                <a:lnTo>
                  <a:pt x="65405" y="257683"/>
                </a:lnTo>
                <a:lnTo>
                  <a:pt x="80645" y="260350"/>
                </a:lnTo>
                <a:lnTo>
                  <a:pt x="88519" y="260350"/>
                </a:lnTo>
                <a:lnTo>
                  <a:pt x="104775" y="256921"/>
                </a:lnTo>
                <a:lnTo>
                  <a:pt x="105663" y="256159"/>
                </a:lnTo>
                <a:lnTo>
                  <a:pt x="106299" y="255016"/>
                </a:lnTo>
                <a:lnTo>
                  <a:pt x="106807" y="253619"/>
                </a:lnTo>
                <a:lnTo>
                  <a:pt x="116726" y="227584"/>
                </a:lnTo>
                <a:lnTo>
                  <a:pt x="85725" y="227584"/>
                </a:lnTo>
                <a:lnTo>
                  <a:pt x="84962" y="225298"/>
                </a:lnTo>
                <a:lnTo>
                  <a:pt x="34925" y="87249"/>
                </a:lnTo>
                <a:lnTo>
                  <a:pt x="34290" y="86233"/>
                </a:lnTo>
                <a:lnTo>
                  <a:pt x="33782" y="85217"/>
                </a:lnTo>
                <a:lnTo>
                  <a:pt x="33147" y="84581"/>
                </a:lnTo>
                <a:lnTo>
                  <a:pt x="25146" y="81661"/>
                </a:lnTo>
                <a:lnTo>
                  <a:pt x="22860" y="81406"/>
                </a:lnTo>
                <a:close/>
              </a:path>
              <a:path w="1101725" h="262889">
                <a:moveTo>
                  <a:pt x="159258" y="81406"/>
                </a:moveTo>
                <a:lnTo>
                  <a:pt x="147320" y="81406"/>
                </a:lnTo>
                <a:lnTo>
                  <a:pt x="145161" y="81661"/>
                </a:lnTo>
                <a:lnTo>
                  <a:pt x="143002" y="81788"/>
                </a:lnTo>
                <a:lnTo>
                  <a:pt x="135890" y="87249"/>
                </a:lnTo>
                <a:lnTo>
                  <a:pt x="86360" y="225298"/>
                </a:lnTo>
                <a:lnTo>
                  <a:pt x="85725" y="227584"/>
                </a:lnTo>
                <a:lnTo>
                  <a:pt x="116726" y="227584"/>
                </a:lnTo>
                <a:lnTo>
                  <a:pt x="167386" y="94615"/>
                </a:lnTo>
                <a:lnTo>
                  <a:pt x="167894" y="92837"/>
                </a:lnTo>
                <a:lnTo>
                  <a:pt x="168021" y="92201"/>
                </a:lnTo>
                <a:lnTo>
                  <a:pt x="168275" y="91440"/>
                </a:lnTo>
                <a:lnTo>
                  <a:pt x="168529" y="90043"/>
                </a:lnTo>
                <a:lnTo>
                  <a:pt x="168656" y="89535"/>
                </a:lnTo>
                <a:lnTo>
                  <a:pt x="168783" y="88900"/>
                </a:lnTo>
                <a:lnTo>
                  <a:pt x="165862" y="82423"/>
                </a:lnTo>
                <a:lnTo>
                  <a:pt x="164846" y="81915"/>
                </a:lnTo>
                <a:lnTo>
                  <a:pt x="163195" y="81661"/>
                </a:lnTo>
                <a:lnTo>
                  <a:pt x="159258" y="81406"/>
                </a:lnTo>
                <a:close/>
              </a:path>
              <a:path w="1101725" h="262889">
                <a:moveTo>
                  <a:pt x="386802" y="103631"/>
                </a:moveTo>
                <a:lnTo>
                  <a:pt x="329438" y="103631"/>
                </a:lnTo>
                <a:lnTo>
                  <a:pt x="335788" y="104521"/>
                </a:lnTo>
                <a:lnTo>
                  <a:pt x="345948" y="107823"/>
                </a:lnTo>
                <a:lnTo>
                  <a:pt x="350138" y="110363"/>
                </a:lnTo>
                <a:lnTo>
                  <a:pt x="353313" y="113665"/>
                </a:lnTo>
                <a:lnTo>
                  <a:pt x="356616" y="116967"/>
                </a:lnTo>
                <a:lnTo>
                  <a:pt x="358902" y="121030"/>
                </a:lnTo>
                <a:lnTo>
                  <a:pt x="360425" y="125984"/>
                </a:lnTo>
                <a:lnTo>
                  <a:pt x="361823" y="130937"/>
                </a:lnTo>
                <a:lnTo>
                  <a:pt x="362585" y="136651"/>
                </a:lnTo>
                <a:lnTo>
                  <a:pt x="362585" y="156083"/>
                </a:lnTo>
                <a:lnTo>
                  <a:pt x="338074" y="156083"/>
                </a:lnTo>
                <a:lnTo>
                  <a:pt x="327973" y="156317"/>
                </a:lnTo>
                <a:lnTo>
                  <a:pt x="285543" y="163925"/>
                </a:lnTo>
                <a:lnTo>
                  <a:pt x="251206" y="194183"/>
                </a:lnTo>
                <a:lnTo>
                  <a:pt x="249174" y="202311"/>
                </a:lnTo>
                <a:lnTo>
                  <a:pt x="249174" y="219837"/>
                </a:lnTo>
                <a:lnTo>
                  <a:pt x="250571" y="227075"/>
                </a:lnTo>
                <a:lnTo>
                  <a:pt x="253619" y="233299"/>
                </a:lnTo>
                <a:lnTo>
                  <a:pt x="256540" y="239649"/>
                </a:lnTo>
                <a:lnTo>
                  <a:pt x="260731" y="244983"/>
                </a:lnTo>
                <a:lnTo>
                  <a:pt x="266065" y="249300"/>
                </a:lnTo>
                <a:lnTo>
                  <a:pt x="271399" y="253746"/>
                </a:lnTo>
                <a:lnTo>
                  <a:pt x="310642" y="262763"/>
                </a:lnTo>
                <a:lnTo>
                  <a:pt x="318545" y="262358"/>
                </a:lnTo>
                <a:lnTo>
                  <a:pt x="354615" y="248427"/>
                </a:lnTo>
                <a:lnTo>
                  <a:pt x="366083" y="238760"/>
                </a:lnTo>
                <a:lnTo>
                  <a:pt x="315849" y="238760"/>
                </a:lnTo>
                <a:lnTo>
                  <a:pt x="308373" y="238281"/>
                </a:lnTo>
                <a:lnTo>
                  <a:pt x="282448" y="218948"/>
                </a:lnTo>
                <a:lnTo>
                  <a:pt x="282448" y="205231"/>
                </a:lnTo>
                <a:lnTo>
                  <a:pt x="283463" y="200660"/>
                </a:lnTo>
                <a:lnTo>
                  <a:pt x="285496" y="196850"/>
                </a:lnTo>
                <a:lnTo>
                  <a:pt x="287528" y="192913"/>
                </a:lnTo>
                <a:lnTo>
                  <a:pt x="290703" y="189484"/>
                </a:lnTo>
                <a:lnTo>
                  <a:pt x="295148" y="186690"/>
                </a:lnTo>
                <a:lnTo>
                  <a:pt x="299466" y="183896"/>
                </a:lnTo>
                <a:lnTo>
                  <a:pt x="304927" y="181864"/>
                </a:lnTo>
                <a:lnTo>
                  <a:pt x="311531" y="180467"/>
                </a:lnTo>
                <a:lnTo>
                  <a:pt x="318008" y="178943"/>
                </a:lnTo>
                <a:lnTo>
                  <a:pt x="325755" y="178308"/>
                </a:lnTo>
                <a:lnTo>
                  <a:pt x="394843" y="178308"/>
                </a:lnTo>
                <a:lnTo>
                  <a:pt x="394843" y="141859"/>
                </a:lnTo>
                <a:lnTo>
                  <a:pt x="388620" y="106679"/>
                </a:lnTo>
                <a:lnTo>
                  <a:pt x="386802" y="103631"/>
                </a:lnTo>
                <a:close/>
              </a:path>
              <a:path w="1101725" h="262889">
                <a:moveTo>
                  <a:pt x="394843" y="237998"/>
                </a:moveTo>
                <a:lnTo>
                  <a:pt x="366903" y="237998"/>
                </a:lnTo>
                <a:lnTo>
                  <a:pt x="366903" y="256286"/>
                </a:lnTo>
                <a:lnTo>
                  <a:pt x="367284" y="257301"/>
                </a:lnTo>
                <a:lnTo>
                  <a:pt x="368300" y="258064"/>
                </a:lnTo>
                <a:lnTo>
                  <a:pt x="369188" y="258825"/>
                </a:lnTo>
                <a:lnTo>
                  <a:pt x="370713" y="259334"/>
                </a:lnTo>
                <a:lnTo>
                  <a:pt x="374777" y="260096"/>
                </a:lnTo>
                <a:lnTo>
                  <a:pt x="377444" y="260350"/>
                </a:lnTo>
                <a:lnTo>
                  <a:pt x="384429" y="260350"/>
                </a:lnTo>
                <a:lnTo>
                  <a:pt x="394843" y="256286"/>
                </a:lnTo>
                <a:lnTo>
                  <a:pt x="394843" y="237998"/>
                </a:lnTo>
                <a:close/>
              </a:path>
              <a:path w="1101725" h="262889">
                <a:moveTo>
                  <a:pt x="394843" y="178308"/>
                </a:moveTo>
                <a:lnTo>
                  <a:pt x="362585" y="178308"/>
                </a:lnTo>
                <a:lnTo>
                  <a:pt x="362585" y="213868"/>
                </a:lnTo>
                <a:lnTo>
                  <a:pt x="356538" y="219837"/>
                </a:lnTo>
                <a:lnTo>
                  <a:pt x="324358" y="238760"/>
                </a:lnTo>
                <a:lnTo>
                  <a:pt x="366083" y="238760"/>
                </a:lnTo>
                <a:lnTo>
                  <a:pt x="366903" y="237998"/>
                </a:lnTo>
                <a:lnTo>
                  <a:pt x="394843" y="237998"/>
                </a:lnTo>
                <a:lnTo>
                  <a:pt x="394843" y="178308"/>
                </a:lnTo>
                <a:close/>
              </a:path>
              <a:path w="1101725" h="262889">
                <a:moveTo>
                  <a:pt x="324866" y="78740"/>
                </a:moveTo>
                <a:lnTo>
                  <a:pt x="318008" y="78740"/>
                </a:lnTo>
                <a:lnTo>
                  <a:pt x="311277" y="79375"/>
                </a:lnTo>
                <a:lnTo>
                  <a:pt x="266700" y="93091"/>
                </a:lnTo>
                <a:lnTo>
                  <a:pt x="261874" y="96647"/>
                </a:lnTo>
                <a:lnTo>
                  <a:pt x="260096" y="98171"/>
                </a:lnTo>
                <a:lnTo>
                  <a:pt x="258953" y="99949"/>
                </a:lnTo>
                <a:lnTo>
                  <a:pt x="258572" y="101726"/>
                </a:lnTo>
                <a:lnTo>
                  <a:pt x="258063" y="103504"/>
                </a:lnTo>
                <a:lnTo>
                  <a:pt x="261620" y="120269"/>
                </a:lnTo>
                <a:lnTo>
                  <a:pt x="262382" y="120776"/>
                </a:lnTo>
                <a:lnTo>
                  <a:pt x="263271" y="121030"/>
                </a:lnTo>
                <a:lnTo>
                  <a:pt x="265938" y="121030"/>
                </a:lnTo>
                <a:lnTo>
                  <a:pt x="268350" y="120142"/>
                </a:lnTo>
                <a:lnTo>
                  <a:pt x="271525" y="118237"/>
                </a:lnTo>
                <a:lnTo>
                  <a:pt x="274700" y="116459"/>
                </a:lnTo>
                <a:lnTo>
                  <a:pt x="283591" y="112268"/>
                </a:lnTo>
                <a:lnTo>
                  <a:pt x="288417" y="110109"/>
                </a:lnTo>
                <a:lnTo>
                  <a:pt x="294005" y="108203"/>
                </a:lnTo>
                <a:lnTo>
                  <a:pt x="300355" y="106425"/>
                </a:lnTo>
                <a:lnTo>
                  <a:pt x="306705" y="104521"/>
                </a:lnTo>
                <a:lnTo>
                  <a:pt x="313944" y="103631"/>
                </a:lnTo>
                <a:lnTo>
                  <a:pt x="386802" y="103631"/>
                </a:lnTo>
                <a:lnTo>
                  <a:pt x="384683" y="100075"/>
                </a:lnTo>
                <a:lnTo>
                  <a:pt x="379095" y="94869"/>
                </a:lnTo>
                <a:lnTo>
                  <a:pt x="373634" y="89535"/>
                </a:lnTo>
                <a:lnTo>
                  <a:pt x="366395" y="85598"/>
                </a:lnTo>
                <a:lnTo>
                  <a:pt x="357378" y="82803"/>
                </a:lnTo>
                <a:lnTo>
                  <a:pt x="350351" y="81043"/>
                </a:lnTo>
                <a:lnTo>
                  <a:pt x="342598" y="79771"/>
                </a:lnTo>
                <a:lnTo>
                  <a:pt x="334107" y="78999"/>
                </a:lnTo>
                <a:lnTo>
                  <a:pt x="324866" y="78740"/>
                </a:lnTo>
                <a:close/>
              </a:path>
              <a:path w="1101725" h="262889">
                <a:moveTo>
                  <a:pt x="536702" y="0"/>
                </a:moveTo>
                <a:lnTo>
                  <a:pt x="530225" y="0"/>
                </a:lnTo>
                <a:lnTo>
                  <a:pt x="527558" y="126"/>
                </a:lnTo>
                <a:lnTo>
                  <a:pt x="517398" y="4191"/>
                </a:lnTo>
                <a:lnTo>
                  <a:pt x="517398" y="256413"/>
                </a:lnTo>
                <a:lnTo>
                  <a:pt x="517906" y="257048"/>
                </a:lnTo>
                <a:lnTo>
                  <a:pt x="518413" y="257810"/>
                </a:lnTo>
                <a:lnTo>
                  <a:pt x="530225" y="260350"/>
                </a:lnTo>
                <a:lnTo>
                  <a:pt x="536702" y="260350"/>
                </a:lnTo>
                <a:lnTo>
                  <a:pt x="539369" y="260223"/>
                </a:lnTo>
                <a:lnTo>
                  <a:pt x="543560" y="259715"/>
                </a:lnTo>
                <a:lnTo>
                  <a:pt x="545211" y="259334"/>
                </a:lnTo>
                <a:lnTo>
                  <a:pt x="546354" y="258825"/>
                </a:lnTo>
                <a:lnTo>
                  <a:pt x="547624" y="258318"/>
                </a:lnTo>
                <a:lnTo>
                  <a:pt x="548386" y="257810"/>
                </a:lnTo>
                <a:lnTo>
                  <a:pt x="549529" y="256413"/>
                </a:lnTo>
                <a:lnTo>
                  <a:pt x="549783" y="255524"/>
                </a:lnTo>
                <a:lnTo>
                  <a:pt x="549783" y="5079"/>
                </a:lnTo>
                <a:lnTo>
                  <a:pt x="546354" y="1524"/>
                </a:lnTo>
                <a:lnTo>
                  <a:pt x="545211" y="1016"/>
                </a:lnTo>
                <a:lnTo>
                  <a:pt x="543560" y="635"/>
                </a:lnTo>
                <a:lnTo>
                  <a:pt x="539369" y="126"/>
                </a:lnTo>
                <a:lnTo>
                  <a:pt x="536702" y="0"/>
                </a:lnTo>
                <a:close/>
              </a:path>
              <a:path w="1101725" h="262889">
                <a:moveTo>
                  <a:pt x="696849" y="81406"/>
                </a:moveTo>
                <a:lnTo>
                  <a:pt x="685292" y="81406"/>
                </a:lnTo>
                <a:lnTo>
                  <a:pt x="683260" y="81661"/>
                </a:lnTo>
                <a:lnTo>
                  <a:pt x="681101" y="81788"/>
                </a:lnTo>
                <a:lnTo>
                  <a:pt x="679450" y="82169"/>
                </a:lnTo>
                <a:lnTo>
                  <a:pt x="678053" y="82803"/>
                </a:lnTo>
                <a:lnTo>
                  <a:pt x="676783" y="83312"/>
                </a:lnTo>
                <a:lnTo>
                  <a:pt x="675894" y="83947"/>
                </a:lnTo>
                <a:lnTo>
                  <a:pt x="675386" y="84581"/>
                </a:lnTo>
                <a:lnTo>
                  <a:pt x="675005" y="85344"/>
                </a:lnTo>
                <a:lnTo>
                  <a:pt x="674751" y="86105"/>
                </a:lnTo>
                <a:lnTo>
                  <a:pt x="674876" y="194437"/>
                </a:lnTo>
                <a:lnTo>
                  <a:pt x="683768" y="235585"/>
                </a:lnTo>
                <a:lnTo>
                  <a:pt x="688721" y="241935"/>
                </a:lnTo>
                <a:lnTo>
                  <a:pt x="693674" y="248412"/>
                </a:lnTo>
                <a:lnTo>
                  <a:pt x="729730" y="262407"/>
                </a:lnTo>
                <a:lnTo>
                  <a:pt x="738251" y="262763"/>
                </a:lnTo>
                <a:lnTo>
                  <a:pt x="745773" y="262310"/>
                </a:lnTo>
                <a:lnTo>
                  <a:pt x="783066" y="246110"/>
                </a:lnTo>
                <a:lnTo>
                  <a:pt x="794143" y="236347"/>
                </a:lnTo>
                <a:lnTo>
                  <a:pt x="738632" y="236347"/>
                </a:lnTo>
                <a:lnTo>
                  <a:pt x="733044" y="235203"/>
                </a:lnTo>
                <a:lnTo>
                  <a:pt x="708279" y="202311"/>
                </a:lnTo>
                <a:lnTo>
                  <a:pt x="707517" y="194437"/>
                </a:lnTo>
                <a:lnTo>
                  <a:pt x="707517" y="86105"/>
                </a:lnTo>
                <a:lnTo>
                  <a:pt x="707136" y="85344"/>
                </a:lnTo>
                <a:lnTo>
                  <a:pt x="706628" y="84581"/>
                </a:lnTo>
                <a:lnTo>
                  <a:pt x="706120" y="83947"/>
                </a:lnTo>
                <a:lnTo>
                  <a:pt x="705231" y="83312"/>
                </a:lnTo>
                <a:lnTo>
                  <a:pt x="703961" y="82803"/>
                </a:lnTo>
                <a:lnTo>
                  <a:pt x="702818" y="82169"/>
                </a:lnTo>
                <a:lnTo>
                  <a:pt x="701040" y="81788"/>
                </a:lnTo>
                <a:lnTo>
                  <a:pt x="699008" y="81661"/>
                </a:lnTo>
                <a:lnTo>
                  <a:pt x="696849" y="81406"/>
                </a:lnTo>
                <a:close/>
              </a:path>
              <a:path w="1101725" h="262889">
                <a:moveTo>
                  <a:pt x="827786" y="232410"/>
                </a:moveTo>
                <a:lnTo>
                  <a:pt x="798195" y="232410"/>
                </a:lnTo>
                <a:lnTo>
                  <a:pt x="798322" y="256413"/>
                </a:lnTo>
                <a:lnTo>
                  <a:pt x="809879" y="260350"/>
                </a:lnTo>
                <a:lnTo>
                  <a:pt x="815721" y="260350"/>
                </a:lnTo>
                <a:lnTo>
                  <a:pt x="827024" y="257048"/>
                </a:lnTo>
                <a:lnTo>
                  <a:pt x="827532" y="256413"/>
                </a:lnTo>
                <a:lnTo>
                  <a:pt x="827786" y="255524"/>
                </a:lnTo>
                <a:lnTo>
                  <a:pt x="827786" y="232410"/>
                </a:lnTo>
                <a:close/>
              </a:path>
              <a:path w="1101725" h="262889">
                <a:moveTo>
                  <a:pt x="817118" y="81406"/>
                </a:moveTo>
                <a:lnTo>
                  <a:pt x="805434" y="81406"/>
                </a:lnTo>
                <a:lnTo>
                  <a:pt x="803402" y="81661"/>
                </a:lnTo>
                <a:lnTo>
                  <a:pt x="801370" y="81788"/>
                </a:lnTo>
                <a:lnTo>
                  <a:pt x="799719" y="82169"/>
                </a:lnTo>
                <a:lnTo>
                  <a:pt x="798322" y="82803"/>
                </a:lnTo>
                <a:lnTo>
                  <a:pt x="797052" y="83312"/>
                </a:lnTo>
                <a:lnTo>
                  <a:pt x="796163" y="83947"/>
                </a:lnTo>
                <a:lnTo>
                  <a:pt x="795655" y="84581"/>
                </a:lnTo>
                <a:lnTo>
                  <a:pt x="795274" y="85344"/>
                </a:lnTo>
                <a:lnTo>
                  <a:pt x="795020" y="86105"/>
                </a:lnTo>
                <a:lnTo>
                  <a:pt x="795020" y="204089"/>
                </a:lnTo>
                <a:lnTo>
                  <a:pt x="788330" y="211518"/>
                </a:lnTo>
                <a:lnTo>
                  <a:pt x="757158" y="234267"/>
                </a:lnTo>
                <a:lnTo>
                  <a:pt x="744982" y="236347"/>
                </a:lnTo>
                <a:lnTo>
                  <a:pt x="794143" y="236347"/>
                </a:lnTo>
                <a:lnTo>
                  <a:pt x="798195" y="232410"/>
                </a:lnTo>
                <a:lnTo>
                  <a:pt x="827786" y="232410"/>
                </a:lnTo>
                <a:lnTo>
                  <a:pt x="827786" y="86105"/>
                </a:lnTo>
                <a:lnTo>
                  <a:pt x="824230" y="82803"/>
                </a:lnTo>
                <a:lnTo>
                  <a:pt x="822960" y="82169"/>
                </a:lnTo>
                <a:lnTo>
                  <a:pt x="821436" y="81788"/>
                </a:lnTo>
                <a:lnTo>
                  <a:pt x="819277" y="81661"/>
                </a:lnTo>
                <a:lnTo>
                  <a:pt x="817118" y="81406"/>
                </a:lnTo>
                <a:close/>
              </a:path>
              <a:path w="1101725" h="262889">
                <a:moveTo>
                  <a:pt x="1023366" y="78740"/>
                </a:moveTo>
                <a:lnTo>
                  <a:pt x="980459" y="88737"/>
                </a:lnTo>
                <a:lnTo>
                  <a:pt x="951341" y="116903"/>
                </a:lnTo>
                <a:lnTo>
                  <a:pt x="938528" y="161077"/>
                </a:lnTo>
                <a:lnTo>
                  <a:pt x="938223" y="173863"/>
                </a:lnTo>
                <a:lnTo>
                  <a:pt x="938506" y="182576"/>
                </a:lnTo>
                <a:lnTo>
                  <a:pt x="951002" y="227075"/>
                </a:lnTo>
                <a:lnTo>
                  <a:pt x="980688" y="253708"/>
                </a:lnTo>
                <a:lnTo>
                  <a:pt x="1026922" y="262763"/>
                </a:lnTo>
                <a:lnTo>
                  <a:pt x="1035304" y="262763"/>
                </a:lnTo>
                <a:lnTo>
                  <a:pt x="1043305" y="262127"/>
                </a:lnTo>
                <a:lnTo>
                  <a:pt x="1058164" y="259842"/>
                </a:lnTo>
                <a:lnTo>
                  <a:pt x="1064641" y="258445"/>
                </a:lnTo>
                <a:lnTo>
                  <a:pt x="1070356" y="256921"/>
                </a:lnTo>
                <a:lnTo>
                  <a:pt x="1075944" y="255524"/>
                </a:lnTo>
                <a:lnTo>
                  <a:pt x="1080516" y="254000"/>
                </a:lnTo>
                <a:lnTo>
                  <a:pt x="1084072" y="252475"/>
                </a:lnTo>
                <a:lnTo>
                  <a:pt x="1089802" y="249793"/>
                </a:lnTo>
                <a:lnTo>
                  <a:pt x="1090549" y="249047"/>
                </a:lnTo>
                <a:lnTo>
                  <a:pt x="1091311" y="248412"/>
                </a:lnTo>
                <a:lnTo>
                  <a:pt x="1092327" y="246888"/>
                </a:lnTo>
                <a:lnTo>
                  <a:pt x="1093089" y="245364"/>
                </a:lnTo>
                <a:lnTo>
                  <a:pt x="1093343" y="244475"/>
                </a:lnTo>
                <a:lnTo>
                  <a:pt x="1093597" y="242443"/>
                </a:lnTo>
                <a:lnTo>
                  <a:pt x="1093851" y="241300"/>
                </a:lnTo>
                <a:lnTo>
                  <a:pt x="1093978" y="240029"/>
                </a:lnTo>
                <a:lnTo>
                  <a:pt x="1093978" y="237871"/>
                </a:lnTo>
                <a:lnTo>
                  <a:pt x="1029970" y="237871"/>
                </a:lnTo>
                <a:lnTo>
                  <a:pt x="1022276" y="237589"/>
                </a:lnTo>
                <a:lnTo>
                  <a:pt x="984758" y="221234"/>
                </a:lnTo>
                <a:lnTo>
                  <a:pt x="971931" y="186309"/>
                </a:lnTo>
                <a:lnTo>
                  <a:pt x="971931" y="177038"/>
                </a:lnTo>
                <a:lnTo>
                  <a:pt x="1092073" y="177038"/>
                </a:lnTo>
                <a:lnTo>
                  <a:pt x="1094994" y="175895"/>
                </a:lnTo>
                <a:lnTo>
                  <a:pt x="1097661" y="173863"/>
                </a:lnTo>
                <a:lnTo>
                  <a:pt x="1100201" y="171830"/>
                </a:lnTo>
                <a:lnTo>
                  <a:pt x="1101471" y="168401"/>
                </a:lnTo>
                <a:lnTo>
                  <a:pt x="1101345" y="154431"/>
                </a:lnTo>
                <a:lnTo>
                  <a:pt x="971931" y="154431"/>
                </a:lnTo>
                <a:lnTo>
                  <a:pt x="972185" y="147700"/>
                </a:lnTo>
                <a:lnTo>
                  <a:pt x="973455" y="141097"/>
                </a:lnTo>
                <a:lnTo>
                  <a:pt x="975855" y="134538"/>
                </a:lnTo>
                <a:lnTo>
                  <a:pt x="977900" y="128524"/>
                </a:lnTo>
                <a:lnTo>
                  <a:pt x="981075" y="123063"/>
                </a:lnTo>
                <a:lnTo>
                  <a:pt x="985266" y="118364"/>
                </a:lnTo>
                <a:lnTo>
                  <a:pt x="989330" y="113665"/>
                </a:lnTo>
                <a:lnTo>
                  <a:pt x="994410" y="109854"/>
                </a:lnTo>
                <a:lnTo>
                  <a:pt x="1000506" y="107061"/>
                </a:lnTo>
                <a:lnTo>
                  <a:pt x="1006602" y="104140"/>
                </a:lnTo>
                <a:lnTo>
                  <a:pt x="1013713" y="102743"/>
                </a:lnTo>
                <a:lnTo>
                  <a:pt x="1083681" y="102743"/>
                </a:lnTo>
                <a:lnTo>
                  <a:pt x="1083183" y="102108"/>
                </a:lnTo>
                <a:lnTo>
                  <a:pt x="1042717" y="80343"/>
                </a:lnTo>
                <a:lnTo>
                  <a:pt x="1033440" y="79142"/>
                </a:lnTo>
                <a:lnTo>
                  <a:pt x="1023366" y="78740"/>
                </a:lnTo>
                <a:close/>
              </a:path>
              <a:path w="1101725" h="262889">
                <a:moveTo>
                  <a:pt x="1089533" y="225171"/>
                </a:moveTo>
                <a:lnTo>
                  <a:pt x="1086993" y="225171"/>
                </a:lnTo>
                <a:lnTo>
                  <a:pt x="1084707" y="225805"/>
                </a:lnTo>
                <a:lnTo>
                  <a:pt x="1081659" y="227075"/>
                </a:lnTo>
                <a:lnTo>
                  <a:pt x="1078484" y="228473"/>
                </a:lnTo>
                <a:lnTo>
                  <a:pt x="1074547" y="229870"/>
                </a:lnTo>
                <a:lnTo>
                  <a:pt x="1038479" y="237871"/>
                </a:lnTo>
                <a:lnTo>
                  <a:pt x="1093978" y="237871"/>
                </a:lnTo>
                <a:lnTo>
                  <a:pt x="1091057" y="225805"/>
                </a:lnTo>
                <a:lnTo>
                  <a:pt x="1090422" y="225425"/>
                </a:lnTo>
                <a:lnTo>
                  <a:pt x="1089533" y="225171"/>
                </a:lnTo>
                <a:close/>
              </a:path>
              <a:path w="1101725" h="262889">
                <a:moveTo>
                  <a:pt x="1083681" y="102743"/>
                </a:moveTo>
                <a:lnTo>
                  <a:pt x="1021715" y="102743"/>
                </a:lnTo>
                <a:lnTo>
                  <a:pt x="1032789" y="103600"/>
                </a:lnTo>
                <a:lnTo>
                  <a:pt x="1042400" y="106172"/>
                </a:lnTo>
                <a:lnTo>
                  <a:pt x="1068204" y="142998"/>
                </a:lnTo>
                <a:lnTo>
                  <a:pt x="1068705" y="154431"/>
                </a:lnTo>
                <a:lnTo>
                  <a:pt x="1101345" y="154431"/>
                </a:lnTo>
                <a:lnTo>
                  <a:pt x="1091303" y="113665"/>
                </a:lnTo>
                <a:lnTo>
                  <a:pt x="1087560" y="107680"/>
                </a:lnTo>
                <a:lnTo>
                  <a:pt x="1083681" y="10274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16371" y="3226435"/>
            <a:ext cx="384175" cy="264160"/>
          </a:xfrm>
          <a:custGeom>
            <a:avLst/>
            <a:gdLst/>
            <a:ahLst/>
            <a:cxnLst/>
            <a:rect l="l" t="t" r="r" b="b"/>
            <a:pathLst>
              <a:path w="384175" h="264160">
                <a:moveTo>
                  <a:pt x="90424" y="80010"/>
                </a:moveTo>
                <a:lnTo>
                  <a:pt x="50800" y="86868"/>
                </a:lnTo>
                <a:lnTo>
                  <a:pt x="17250" y="112797"/>
                </a:lnTo>
                <a:lnTo>
                  <a:pt x="1365" y="153939"/>
                </a:lnTo>
                <a:lnTo>
                  <a:pt x="0" y="173609"/>
                </a:lnTo>
                <a:lnTo>
                  <a:pt x="333" y="183917"/>
                </a:lnTo>
                <a:lnTo>
                  <a:pt x="12017" y="227044"/>
                </a:lnTo>
                <a:lnTo>
                  <a:pt x="40751" y="254406"/>
                </a:lnTo>
                <a:lnTo>
                  <a:pt x="86740" y="264033"/>
                </a:lnTo>
                <a:lnTo>
                  <a:pt x="97645" y="263602"/>
                </a:lnTo>
                <a:lnTo>
                  <a:pt x="134433" y="253190"/>
                </a:lnTo>
                <a:lnTo>
                  <a:pt x="154161" y="238125"/>
                </a:lnTo>
                <a:lnTo>
                  <a:pt x="88391" y="238125"/>
                </a:lnTo>
                <a:lnTo>
                  <a:pt x="80891" y="237791"/>
                </a:lnTo>
                <a:lnTo>
                  <a:pt x="45338" y="218567"/>
                </a:lnTo>
                <a:lnTo>
                  <a:pt x="33821" y="178337"/>
                </a:lnTo>
                <a:lnTo>
                  <a:pt x="33693" y="170307"/>
                </a:lnTo>
                <a:lnTo>
                  <a:pt x="33835" y="165598"/>
                </a:lnTo>
                <a:lnTo>
                  <a:pt x="46989" y="124206"/>
                </a:lnTo>
                <a:lnTo>
                  <a:pt x="79501" y="105664"/>
                </a:lnTo>
                <a:lnTo>
                  <a:pt x="157060" y="105664"/>
                </a:lnTo>
                <a:lnTo>
                  <a:pt x="155701" y="104013"/>
                </a:lnTo>
                <a:lnTo>
                  <a:pt x="120177" y="83439"/>
                </a:lnTo>
                <a:lnTo>
                  <a:pt x="101040" y="80391"/>
                </a:lnTo>
                <a:lnTo>
                  <a:pt x="90424" y="80010"/>
                </a:lnTo>
                <a:close/>
              </a:path>
              <a:path w="384175" h="264160">
                <a:moveTo>
                  <a:pt x="157060" y="105664"/>
                </a:moveTo>
                <a:lnTo>
                  <a:pt x="89153" y="105664"/>
                </a:lnTo>
                <a:lnTo>
                  <a:pt x="96726" y="105997"/>
                </a:lnTo>
                <a:lnTo>
                  <a:pt x="103631" y="106997"/>
                </a:lnTo>
                <a:lnTo>
                  <a:pt x="136270" y="131445"/>
                </a:lnTo>
                <a:lnTo>
                  <a:pt x="143713" y="170307"/>
                </a:lnTo>
                <a:lnTo>
                  <a:pt x="143726" y="173609"/>
                </a:lnTo>
                <a:lnTo>
                  <a:pt x="143586" y="178337"/>
                </a:lnTo>
                <a:lnTo>
                  <a:pt x="130555" y="219710"/>
                </a:lnTo>
                <a:lnTo>
                  <a:pt x="126111" y="225551"/>
                </a:lnTo>
                <a:lnTo>
                  <a:pt x="120268" y="230124"/>
                </a:lnTo>
                <a:lnTo>
                  <a:pt x="113283" y="233299"/>
                </a:lnTo>
                <a:lnTo>
                  <a:pt x="106299" y="236600"/>
                </a:lnTo>
                <a:lnTo>
                  <a:pt x="97916" y="238125"/>
                </a:lnTo>
                <a:lnTo>
                  <a:pt x="154161" y="238125"/>
                </a:lnTo>
                <a:lnTo>
                  <a:pt x="174204" y="199114"/>
                </a:lnTo>
                <a:lnTo>
                  <a:pt x="177418" y="170307"/>
                </a:lnTo>
                <a:lnTo>
                  <a:pt x="177085" y="160018"/>
                </a:lnTo>
                <a:lnTo>
                  <a:pt x="165226" y="116998"/>
                </a:lnTo>
                <a:lnTo>
                  <a:pt x="160797" y="110208"/>
                </a:lnTo>
                <a:lnTo>
                  <a:pt x="157060" y="105664"/>
                </a:lnTo>
                <a:close/>
              </a:path>
              <a:path w="384175" h="264160">
                <a:moveTo>
                  <a:pt x="327913" y="109093"/>
                </a:moveTo>
                <a:lnTo>
                  <a:pt x="295148" y="109093"/>
                </a:lnTo>
                <a:lnTo>
                  <a:pt x="295148" y="256794"/>
                </a:lnTo>
                <a:lnTo>
                  <a:pt x="295401" y="257683"/>
                </a:lnTo>
                <a:lnTo>
                  <a:pt x="296037" y="258318"/>
                </a:lnTo>
                <a:lnTo>
                  <a:pt x="296544" y="259080"/>
                </a:lnTo>
                <a:lnTo>
                  <a:pt x="297433" y="259588"/>
                </a:lnTo>
                <a:lnTo>
                  <a:pt x="298703" y="260096"/>
                </a:lnTo>
                <a:lnTo>
                  <a:pt x="299847" y="260604"/>
                </a:lnTo>
                <a:lnTo>
                  <a:pt x="301625" y="260985"/>
                </a:lnTo>
                <a:lnTo>
                  <a:pt x="305815" y="261493"/>
                </a:lnTo>
                <a:lnTo>
                  <a:pt x="308355" y="261620"/>
                </a:lnTo>
                <a:lnTo>
                  <a:pt x="314705" y="261620"/>
                </a:lnTo>
                <a:lnTo>
                  <a:pt x="327151" y="258318"/>
                </a:lnTo>
                <a:lnTo>
                  <a:pt x="327660" y="257683"/>
                </a:lnTo>
                <a:lnTo>
                  <a:pt x="327913" y="256794"/>
                </a:lnTo>
                <a:lnTo>
                  <a:pt x="327913" y="109093"/>
                </a:lnTo>
                <a:close/>
              </a:path>
              <a:path w="384175" h="264160">
                <a:moveTo>
                  <a:pt x="368553" y="83566"/>
                </a:moveTo>
                <a:lnTo>
                  <a:pt x="269113" y="83566"/>
                </a:lnTo>
                <a:lnTo>
                  <a:pt x="268224" y="83820"/>
                </a:lnTo>
                <a:lnTo>
                  <a:pt x="267335" y="84200"/>
                </a:lnTo>
                <a:lnTo>
                  <a:pt x="266573" y="84582"/>
                </a:lnTo>
                <a:lnTo>
                  <a:pt x="265938" y="85344"/>
                </a:lnTo>
                <a:lnTo>
                  <a:pt x="265429" y="86487"/>
                </a:lnTo>
                <a:lnTo>
                  <a:pt x="264922" y="87503"/>
                </a:lnTo>
                <a:lnTo>
                  <a:pt x="264540" y="88773"/>
                </a:lnTo>
                <a:lnTo>
                  <a:pt x="264287" y="90424"/>
                </a:lnTo>
                <a:lnTo>
                  <a:pt x="263905" y="92075"/>
                </a:lnTo>
                <a:lnTo>
                  <a:pt x="263778" y="100838"/>
                </a:lnTo>
                <a:lnTo>
                  <a:pt x="264413" y="104140"/>
                </a:lnTo>
                <a:lnTo>
                  <a:pt x="265429" y="106045"/>
                </a:lnTo>
                <a:lnTo>
                  <a:pt x="266445" y="108076"/>
                </a:lnTo>
                <a:lnTo>
                  <a:pt x="268097" y="109093"/>
                </a:lnTo>
                <a:lnTo>
                  <a:pt x="369569" y="109093"/>
                </a:lnTo>
                <a:lnTo>
                  <a:pt x="371093" y="108076"/>
                </a:lnTo>
                <a:lnTo>
                  <a:pt x="372237" y="106045"/>
                </a:lnTo>
                <a:lnTo>
                  <a:pt x="373506" y="104140"/>
                </a:lnTo>
                <a:lnTo>
                  <a:pt x="374014" y="100838"/>
                </a:lnTo>
                <a:lnTo>
                  <a:pt x="373888" y="92075"/>
                </a:lnTo>
                <a:lnTo>
                  <a:pt x="373633" y="90424"/>
                </a:lnTo>
                <a:lnTo>
                  <a:pt x="369442" y="83820"/>
                </a:lnTo>
                <a:lnTo>
                  <a:pt x="368553" y="83566"/>
                </a:lnTo>
                <a:close/>
              </a:path>
              <a:path w="384175" h="264160">
                <a:moveTo>
                  <a:pt x="356997" y="0"/>
                </a:moveTo>
                <a:lnTo>
                  <a:pt x="352425" y="0"/>
                </a:lnTo>
                <a:lnTo>
                  <a:pt x="345348" y="238"/>
                </a:lnTo>
                <a:lnTo>
                  <a:pt x="309244" y="15621"/>
                </a:lnTo>
                <a:lnTo>
                  <a:pt x="304418" y="20955"/>
                </a:lnTo>
                <a:lnTo>
                  <a:pt x="295148" y="66294"/>
                </a:lnTo>
                <a:lnTo>
                  <a:pt x="295148" y="83566"/>
                </a:lnTo>
                <a:lnTo>
                  <a:pt x="327913" y="83566"/>
                </a:lnTo>
                <a:lnTo>
                  <a:pt x="327941" y="57840"/>
                </a:lnTo>
                <a:lnTo>
                  <a:pt x="328422" y="52070"/>
                </a:lnTo>
                <a:lnTo>
                  <a:pt x="330200" y="42037"/>
                </a:lnTo>
                <a:lnTo>
                  <a:pt x="331724" y="37846"/>
                </a:lnTo>
                <a:lnTo>
                  <a:pt x="333882" y="34671"/>
                </a:lnTo>
                <a:lnTo>
                  <a:pt x="335914" y="31623"/>
                </a:lnTo>
                <a:lnTo>
                  <a:pt x="338708" y="29210"/>
                </a:lnTo>
                <a:lnTo>
                  <a:pt x="342138" y="27686"/>
                </a:lnTo>
                <a:lnTo>
                  <a:pt x="345566" y="26289"/>
                </a:lnTo>
                <a:lnTo>
                  <a:pt x="349630" y="25526"/>
                </a:lnTo>
                <a:lnTo>
                  <a:pt x="383484" y="25526"/>
                </a:lnTo>
                <a:lnTo>
                  <a:pt x="383793" y="23749"/>
                </a:lnTo>
                <a:lnTo>
                  <a:pt x="382524" y="9271"/>
                </a:lnTo>
                <a:lnTo>
                  <a:pt x="382015" y="8000"/>
                </a:lnTo>
                <a:lnTo>
                  <a:pt x="365760" y="1270"/>
                </a:lnTo>
                <a:lnTo>
                  <a:pt x="361441" y="381"/>
                </a:lnTo>
                <a:lnTo>
                  <a:pt x="356997" y="0"/>
                </a:lnTo>
                <a:close/>
              </a:path>
              <a:path w="384175" h="264160">
                <a:moveTo>
                  <a:pt x="383484" y="25526"/>
                </a:moveTo>
                <a:lnTo>
                  <a:pt x="358139" y="25526"/>
                </a:lnTo>
                <a:lnTo>
                  <a:pt x="361188" y="25781"/>
                </a:lnTo>
                <a:lnTo>
                  <a:pt x="363854" y="26289"/>
                </a:lnTo>
                <a:lnTo>
                  <a:pt x="366649" y="26924"/>
                </a:lnTo>
                <a:lnTo>
                  <a:pt x="368935" y="27559"/>
                </a:lnTo>
                <a:lnTo>
                  <a:pt x="370966" y="28194"/>
                </a:lnTo>
                <a:lnTo>
                  <a:pt x="372872" y="28956"/>
                </a:lnTo>
                <a:lnTo>
                  <a:pt x="374523" y="29464"/>
                </a:lnTo>
                <a:lnTo>
                  <a:pt x="375919" y="30099"/>
                </a:lnTo>
                <a:lnTo>
                  <a:pt x="377316" y="30607"/>
                </a:lnTo>
                <a:lnTo>
                  <a:pt x="378460" y="30861"/>
                </a:lnTo>
                <a:lnTo>
                  <a:pt x="380238" y="30861"/>
                </a:lnTo>
                <a:lnTo>
                  <a:pt x="383352" y="26289"/>
                </a:lnTo>
                <a:lnTo>
                  <a:pt x="383484" y="2552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48308" y="3697096"/>
            <a:ext cx="946150" cy="262890"/>
          </a:xfrm>
          <a:custGeom>
            <a:avLst/>
            <a:gdLst/>
            <a:ahLst/>
            <a:cxnLst/>
            <a:rect l="l" t="t" r="r" b="b"/>
            <a:pathLst>
              <a:path w="946150" h="262889">
                <a:moveTo>
                  <a:pt x="90144" y="78994"/>
                </a:moveTo>
                <a:lnTo>
                  <a:pt x="84378" y="78994"/>
                </a:lnTo>
                <a:lnTo>
                  <a:pt x="75599" y="79329"/>
                </a:lnTo>
                <a:lnTo>
                  <a:pt x="36764" y="91408"/>
                </a:lnTo>
                <a:lnTo>
                  <a:pt x="10095" y="121900"/>
                </a:lnTo>
                <a:lnTo>
                  <a:pt x="407" y="160914"/>
                </a:lnTo>
                <a:lnTo>
                  <a:pt x="0" y="172847"/>
                </a:lnTo>
                <a:lnTo>
                  <a:pt x="333" y="183449"/>
                </a:lnTo>
                <a:lnTo>
                  <a:pt x="11855" y="226647"/>
                </a:lnTo>
                <a:lnTo>
                  <a:pt x="46012" y="256793"/>
                </a:lnTo>
                <a:lnTo>
                  <a:pt x="80568" y="262763"/>
                </a:lnTo>
                <a:lnTo>
                  <a:pt x="86855" y="262763"/>
                </a:lnTo>
                <a:lnTo>
                  <a:pt x="124764" y="252856"/>
                </a:lnTo>
                <a:lnTo>
                  <a:pt x="137325" y="244728"/>
                </a:lnTo>
                <a:lnTo>
                  <a:pt x="139001" y="243204"/>
                </a:lnTo>
                <a:lnTo>
                  <a:pt x="142316" y="236092"/>
                </a:lnTo>
                <a:lnTo>
                  <a:pt x="76746" y="236092"/>
                </a:lnTo>
                <a:lnTo>
                  <a:pt x="69621" y="234823"/>
                </a:lnTo>
                <a:lnTo>
                  <a:pt x="40081" y="207644"/>
                </a:lnTo>
                <a:lnTo>
                  <a:pt x="34556" y="171195"/>
                </a:lnTo>
                <a:lnTo>
                  <a:pt x="35354" y="155975"/>
                </a:lnTo>
                <a:lnTo>
                  <a:pt x="54392" y="114365"/>
                </a:lnTo>
                <a:lnTo>
                  <a:pt x="83985" y="104775"/>
                </a:lnTo>
                <a:lnTo>
                  <a:pt x="141549" y="104775"/>
                </a:lnTo>
                <a:lnTo>
                  <a:pt x="141516" y="104393"/>
                </a:lnTo>
                <a:lnTo>
                  <a:pt x="106591" y="81406"/>
                </a:lnTo>
                <a:lnTo>
                  <a:pt x="95732" y="79375"/>
                </a:lnTo>
                <a:lnTo>
                  <a:pt x="90144" y="78994"/>
                </a:lnTo>
                <a:close/>
              </a:path>
              <a:path w="946150" h="262889">
                <a:moveTo>
                  <a:pt x="138163" y="214883"/>
                </a:moveTo>
                <a:lnTo>
                  <a:pt x="135623" y="214883"/>
                </a:lnTo>
                <a:lnTo>
                  <a:pt x="133375" y="216026"/>
                </a:lnTo>
                <a:lnTo>
                  <a:pt x="127609" y="220344"/>
                </a:lnTo>
                <a:lnTo>
                  <a:pt x="124066" y="222757"/>
                </a:lnTo>
                <a:lnTo>
                  <a:pt x="115620" y="228091"/>
                </a:lnTo>
                <a:lnTo>
                  <a:pt x="110642" y="230504"/>
                </a:lnTo>
                <a:lnTo>
                  <a:pt x="99123" y="235076"/>
                </a:lnTo>
                <a:lnTo>
                  <a:pt x="92417" y="236092"/>
                </a:lnTo>
                <a:lnTo>
                  <a:pt x="142316" y="236092"/>
                </a:lnTo>
                <a:lnTo>
                  <a:pt x="142556" y="233348"/>
                </a:lnTo>
                <a:lnTo>
                  <a:pt x="142544" y="224408"/>
                </a:lnTo>
                <a:lnTo>
                  <a:pt x="142151" y="220852"/>
                </a:lnTo>
                <a:lnTo>
                  <a:pt x="141797" y="219303"/>
                </a:lnTo>
                <a:lnTo>
                  <a:pt x="140881" y="217042"/>
                </a:lnTo>
                <a:lnTo>
                  <a:pt x="140309" y="216153"/>
                </a:lnTo>
                <a:lnTo>
                  <a:pt x="138963" y="215137"/>
                </a:lnTo>
                <a:lnTo>
                  <a:pt x="138163" y="214883"/>
                </a:lnTo>
                <a:close/>
              </a:path>
              <a:path w="946150" h="262889">
                <a:moveTo>
                  <a:pt x="141549" y="104775"/>
                </a:moveTo>
                <a:lnTo>
                  <a:pt x="91744" y="104775"/>
                </a:lnTo>
                <a:lnTo>
                  <a:pt x="98475" y="105790"/>
                </a:lnTo>
                <a:lnTo>
                  <a:pt x="109867" y="109854"/>
                </a:lnTo>
                <a:lnTo>
                  <a:pt x="114719" y="112140"/>
                </a:lnTo>
                <a:lnTo>
                  <a:pt x="118745" y="114680"/>
                </a:lnTo>
                <a:lnTo>
                  <a:pt x="122758" y="117093"/>
                </a:lnTo>
                <a:lnTo>
                  <a:pt x="126072" y="119379"/>
                </a:lnTo>
                <a:lnTo>
                  <a:pt x="131292" y="123443"/>
                </a:lnTo>
                <a:lnTo>
                  <a:pt x="133603" y="124460"/>
                </a:lnTo>
                <a:lnTo>
                  <a:pt x="137363" y="124460"/>
                </a:lnTo>
                <a:lnTo>
                  <a:pt x="138836" y="123570"/>
                </a:lnTo>
                <a:lnTo>
                  <a:pt x="141249" y="119761"/>
                </a:lnTo>
                <a:lnTo>
                  <a:pt x="141846" y="116331"/>
                </a:lnTo>
                <a:lnTo>
                  <a:pt x="141772" y="107318"/>
                </a:lnTo>
                <a:lnTo>
                  <a:pt x="141549" y="104775"/>
                </a:lnTo>
                <a:close/>
              </a:path>
              <a:path w="946150" h="262889">
                <a:moveTo>
                  <a:pt x="270205" y="0"/>
                </a:moveTo>
                <a:lnTo>
                  <a:pt x="263601" y="0"/>
                </a:lnTo>
                <a:lnTo>
                  <a:pt x="260934" y="126"/>
                </a:lnTo>
                <a:lnTo>
                  <a:pt x="251155" y="3428"/>
                </a:lnTo>
                <a:lnTo>
                  <a:pt x="250647" y="4191"/>
                </a:lnTo>
                <a:lnTo>
                  <a:pt x="250393" y="5079"/>
                </a:lnTo>
                <a:lnTo>
                  <a:pt x="250393" y="255524"/>
                </a:lnTo>
                <a:lnTo>
                  <a:pt x="250647" y="256412"/>
                </a:lnTo>
                <a:lnTo>
                  <a:pt x="251155" y="257048"/>
                </a:lnTo>
                <a:lnTo>
                  <a:pt x="251536" y="257810"/>
                </a:lnTo>
                <a:lnTo>
                  <a:pt x="263601" y="260350"/>
                </a:lnTo>
                <a:lnTo>
                  <a:pt x="270205" y="260350"/>
                </a:lnTo>
                <a:lnTo>
                  <a:pt x="272999" y="260223"/>
                </a:lnTo>
                <a:lnTo>
                  <a:pt x="277317" y="259714"/>
                </a:lnTo>
                <a:lnTo>
                  <a:pt x="278968" y="259333"/>
                </a:lnTo>
                <a:lnTo>
                  <a:pt x="280111" y="258825"/>
                </a:lnTo>
                <a:lnTo>
                  <a:pt x="281381" y="258317"/>
                </a:lnTo>
                <a:lnTo>
                  <a:pt x="282270" y="257810"/>
                </a:lnTo>
                <a:lnTo>
                  <a:pt x="282778" y="257048"/>
                </a:lnTo>
                <a:lnTo>
                  <a:pt x="283286" y="256412"/>
                </a:lnTo>
                <a:lnTo>
                  <a:pt x="283540" y="255524"/>
                </a:lnTo>
                <a:lnTo>
                  <a:pt x="283540" y="137540"/>
                </a:lnTo>
                <a:lnTo>
                  <a:pt x="290306" y="130111"/>
                </a:lnTo>
                <a:lnTo>
                  <a:pt x="322148" y="107426"/>
                </a:lnTo>
                <a:lnTo>
                  <a:pt x="326789" y="106299"/>
                </a:lnTo>
                <a:lnTo>
                  <a:pt x="283540" y="106299"/>
                </a:lnTo>
                <a:lnTo>
                  <a:pt x="283540" y="5079"/>
                </a:lnTo>
                <a:lnTo>
                  <a:pt x="283286" y="4191"/>
                </a:lnTo>
                <a:lnTo>
                  <a:pt x="282270" y="2667"/>
                </a:lnTo>
                <a:lnTo>
                  <a:pt x="281381" y="2031"/>
                </a:lnTo>
                <a:lnTo>
                  <a:pt x="280111" y="1524"/>
                </a:lnTo>
                <a:lnTo>
                  <a:pt x="278968" y="1016"/>
                </a:lnTo>
                <a:lnTo>
                  <a:pt x="277317" y="634"/>
                </a:lnTo>
                <a:lnTo>
                  <a:pt x="272999" y="126"/>
                </a:lnTo>
                <a:lnTo>
                  <a:pt x="270205" y="0"/>
                </a:lnTo>
                <a:close/>
              </a:path>
              <a:path w="946150" h="262889">
                <a:moveTo>
                  <a:pt x="396544" y="105410"/>
                </a:moveTo>
                <a:lnTo>
                  <a:pt x="341071" y="105410"/>
                </a:lnTo>
                <a:lnTo>
                  <a:pt x="346659" y="106425"/>
                </a:lnTo>
                <a:lnTo>
                  <a:pt x="351612" y="108712"/>
                </a:lnTo>
                <a:lnTo>
                  <a:pt x="372948" y="146938"/>
                </a:lnTo>
                <a:lnTo>
                  <a:pt x="372948" y="255524"/>
                </a:lnTo>
                <a:lnTo>
                  <a:pt x="373202" y="256412"/>
                </a:lnTo>
                <a:lnTo>
                  <a:pt x="374345" y="257810"/>
                </a:lnTo>
                <a:lnTo>
                  <a:pt x="375107" y="258317"/>
                </a:lnTo>
                <a:lnTo>
                  <a:pt x="376377" y="258825"/>
                </a:lnTo>
                <a:lnTo>
                  <a:pt x="377520" y="259333"/>
                </a:lnTo>
                <a:lnTo>
                  <a:pt x="379298" y="259714"/>
                </a:lnTo>
                <a:lnTo>
                  <a:pt x="383489" y="260223"/>
                </a:lnTo>
                <a:lnTo>
                  <a:pt x="386283" y="260350"/>
                </a:lnTo>
                <a:lnTo>
                  <a:pt x="392887" y="260350"/>
                </a:lnTo>
                <a:lnTo>
                  <a:pt x="395554" y="260223"/>
                </a:lnTo>
                <a:lnTo>
                  <a:pt x="399872" y="259714"/>
                </a:lnTo>
                <a:lnTo>
                  <a:pt x="401523" y="259333"/>
                </a:lnTo>
                <a:lnTo>
                  <a:pt x="402666" y="258825"/>
                </a:lnTo>
                <a:lnTo>
                  <a:pt x="403936" y="258317"/>
                </a:lnTo>
                <a:lnTo>
                  <a:pt x="404825" y="257810"/>
                </a:lnTo>
                <a:lnTo>
                  <a:pt x="405333" y="257048"/>
                </a:lnTo>
                <a:lnTo>
                  <a:pt x="405841" y="256412"/>
                </a:lnTo>
                <a:lnTo>
                  <a:pt x="406095" y="255524"/>
                </a:lnTo>
                <a:lnTo>
                  <a:pt x="406095" y="152653"/>
                </a:lnTo>
                <a:lnTo>
                  <a:pt x="400634" y="113283"/>
                </a:lnTo>
                <a:lnTo>
                  <a:pt x="396946" y="105912"/>
                </a:lnTo>
                <a:lnTo>
                  <a:pt x="396544" y="105410"/>
                </a:lnTo>
                <a:close/>
              </a:path>
              <a:path w="946150" h="262889">
                <a:moveTo>
                  <a:pt x="341452" y="78739"/>
                </a:moveTo>
                <a:lnTo>
                  <a:pt x="297843" y="94138"/>
                </a:lnTo>
                <a:lnTo>
                  <a:pt x="283540" y="106299"/>
                </a:lnTo>
                <a:lnTo>
                  <a:pt x="326789" y="106299"/>
                </a:lnTo>
                <a:lnTo>
                  <a:pt x="328383" y="105912"/>
                </a:lnTo>
                <a:lnTo>
                  <a:pt x="334594" y="105410"/>
                </a:lnTo>
                <a:lnTo>
                  <a:pt x="396544" y="105410"/>
                </a:lnTo>
                <a:lnTo>
                  <a:pt x="386791" y="93217"/>
                </a:lnTo>
                <a:lnTo>
                  <a:pt x="350141" y="79097"/>
                </a:lnTo>
                <a:lnTo>
                  <a:pt x="341452" y="78739"/>
                </a:lnTo>
                <a:close/>
              </a:path>
              <a:path w="946150" h="262889">
                <a:moveTo>
                  <a:pt x="658795" y="103631"/>
                </a:moveTo>
                <a:lnTo>
                  <a:pt x="600278" y="103631"/>
                </a:lnTo>
                <a:lnTo>
                  <a:pt x="606755" y="104520"/>
                </a:lnTo>
                <a:lnTo>
                  <a:pt x="617169" y="107823"/>
                </a:lnTo>
                <a:lnTo>
                  <a:pt x="634060" y="136651"/>
                </a:lnTo>
                <a:lnTo>
                  <a:pt x="634060" y="156082"/>
                </a:lnTo>
                <a:lnTo>
                  <a:pt x="609168" y="156082"/>
                </a:lnTo>
                <a:lnTo>
                  <a:pt x="598877" y="156317"/>
                </a:lnTo>
                <a:lnTo>
                  <a:pt x="555621" y="163925"/>
                </a:lnTo>
                <a:lnTo>
                  <a:pt x="524840" y="187198"/>
                </a:lnTo>
                <a:lnTo>
                  <a:pt x="520649" y="194182"/>
                </a:lnTo>
                <a:lnTo>
                  <a:pt x="518617" y="202311"/>
                </a:lnTo>
                <a:lnTo>
                  <a:pt x="518617" y="219837"/>
                </a:lnTo>
                <a:lnTo>
                  <a:pt x="520014" y="227075"/>
                </a:lnTo>
                <a:lnTo>
                  <a:pt x="523062" y="233299"/>
                </a:lnTo>
                <a:lnTo>
                  <a:pt x="526110" y="239649"/>
                </a:lnTo>
                <a:lnTo>
                  <a:pt x="530301" y="244982"/>
                </a:lnTo>
                <a:lnTo>
                  <a:pt x="535762" y="249300"/>
                </a:lnTo>
                <a:lnTo>
                  <a:pt x="541223" y="253745"/>
                </a:lnTo>
                <a:lnTo>
                  <a:pt x="581228" y="262763"/>
                </a:lnTo>
                <a:lnTo>
                  <a:pt x="589300" y="262358"/>
                </a:lnTo>
                <a:lnTo>
                  <a:pt x="625963" y="248427"/>
                </a:lnTo>
                <a:lnTo>
                  <a:pt x="637669" y="238760"/>
                </a:lnTo>
                <a:lnTo>
                  <a:pt x="586435" y="238760"/>
                </a:lnTo>
                <a:lnTo>
                  <a:pt x="578864" y="238281"/>
                </a:lnTo>
                <a:lnTo>
                  <a:pt x="552526" y="218948"/>
                </a:lnTo>
                <a:lnTo>
                  <a:pt x="552526" y="205231"/>
                </a:lnTo>
                <a:lnTo>
                  <a:pt x="581990" y="180466"/>
                </a:lnTo>
                <a:lnTo>
                  <a:pt x="588721" y="178942"/>
                </a:lnTo>
                <a:lnTo>
                  <a:pt x="596595" y="178307"/>
                </a:lnTo>
                <a:lnTo>
                  <a:pt x="667080" y="178307"/>
                </a:lnTo>
                <a:lnTo>
                  <a:pt x="667080" y="141858"/>
                </a:lnTo>
                <a:lnTo>
                  <a:pt x="660730" y="106679"/>
                </a:lnTo>
                <a:lnTo>
                  <a:pt x="658795" y="103631"/>
                </a:lnTo>
                <a:close/>
              </a:path>
              <a:path w="946150" h="262889">
                <a:moveTo>
                  <a:pt x="667080" y="237998"/>
                </a:moveTo>
                <a:lnTo>
                  <a:pt x="638505" y="237998"/>
                </a:lnTo>
                <a:lnTo>
                  <a:pt x="638505" y="256286"/>
                </a:lnTo>
                <a:lnTo>
                  <a:pt x="649300" y="260350"/>
                </a:lnTo>
                <a:lnTo>
                  <a:pt x="656412" y="260350"/>
                </a:lnTo>
                <a:lnTo>
                  <a:pt x="667080" y="256286"/>
                </a:lnTo>
                <a:lnTo>
                  <a:pt x="667080" y="237998"/>
                </a:lnTo>
                <a:close/>
              </a:path>
              <a:path w="946150" h="262889">
                <a:moveTo>
                  <a:pt x="667080" y="178307"/>
                </a:moveTo>
                <a:lnTo>
                  <a:pt x="634060" y="178307"/>
                </a:lnTo>
                <a:lnTo>
                  <a:pt x="634060" y="213867"/>
                </a:lnTo>
                <a:lnTo>
                  <a:pt x="627916" y="219837"/>
                </a:lnTo>
                <a:lnTo>
                  <a:pt x="595198" y="238760"/>
                </a:lnTo>
                <a:lnTo>
                  <a:pt x="637669" y="238760"/>
                </a:lnTo>
                <a:lnTo>
                  <a:pt x="638505" y="237998"/>
                </a:lnTo>
                <a:lnTo>
                  <a:pt x="667080" y="237998"/>
                </a:lnTo>
                <a:lnTo>
                  <a:pt x="667080" y="178307"/>
                </a:lnTo>
                <a:close/>
              </a:path>
              <a:path w="946150" h="262889">
                <a:moveTo>
                  <a:pt x="595706" y="78739"/>
                </a:moveTo>
                <a:lnTo>
                  <a:pt x="588721" y="78739"/>
                </a:lnTo>
                <a:lnTo>
                  <a:pt x="581863" y="79375"/>
                </a:lnTo>
                <a:lnTo>
                  <a:pt x="536397" y="93090"/>
                </a:lnTo>
                <a:lnTo>
                  <a:pt x="531571" y="96647"/>
                </a:lnTo>
                <a:lnTo>
                  <a:pt x="529666" y="98170"/>
                </a:lnTo>
                <a:lnTo>
                  <a:pt x="528523" y="99949"/>
                </a:lnTo>
                <a:lnTo>
                  <a:pt x="528142" y="101726"/>
                </a:lnTo>
                <a:lnTo>
                  <a:pt x="527634" y="103504"/>
                </a:lnTo>
                <a:lnTo>
                  <a:pt x="527527" y="104520"/>
                </a:lnTo>
                <a:lnTo>
                  <a:pt x="527487" y="112394"/>
                </a:lnTo>
                <a:lnTo>
                  <a:pt x="527507" y="112649"/>
                </a:lnTo>
                <a:lnTo>
                  <a:pt x="528015" y="115697"/>
                </a:lnTo>
                <a:lnTo>
                  <a:pt x="528523" y="116966"/>
                </a:lnTo>
                <a:lnTo>
                  <a:pt x="529158" y="117982"/>
                </a:lnTo>
                <a:lnTo>
                  <a:pt x="529666" y="118999"/>
                </a:lnTo>
                <a:lnTo>
                  <a:pt x="530428" y="119761"/>
                </a:lnTo>
                <a:lnTo>
                  <a:pt x="531190" y="120268"/>
                </a:lnTo>
                <a:lnTo>
                  <a:pt x="532079" y="120776"/>
                </a:lnTo>
                <a:lnTo>
                  <a:pt x="532968" y="121030"/>
                </a:lnTo>
                <a:lnTo>
                  <a:pt x="535635" y="121030"/>
                </a:lnTo>
                <a:lnTo>
                  <a:pt x="538048" y="120141"/>
                </a:lnTo>
                <a:lnTo>
                  <a:pt x="541350" y="118237"/>
                </a:lnTo>
                <a:lnTo>
                  <a:pt x="544652" y="116458"/>
                </a:lnTo>
                <a:lnTo>
                  <a:pt x="548716" y="114553"/>
                </a:lnTo>
                <a:lnTo>
                  <a:pt x="553669" y="112394"/>
                </a:lnTo>
                <a:lnTo>
                  <a:pt x="558495" y="110108"/>
                </a:lnTo>
                <a:lnTo>
                  <a:pt x="564210" y="108203"/>
                </a:lnTo>
                <a:lnTo>
                  <a:pt x="570687" y="106425"/>
                </a:lnTo>
                <a:lnTo>
                  <a:pt x="577164" y="104520"/>
                </a:lnTo>
                <a:lnTo>
                  <a:pt x="584530" y="103631"/>
                </a:lnTo>
                <a:lnTo>
                  <a:pt x="658795" y="103631"/>
                </a:lnTo>
                <a:lnTo>
                  <a:pt x="656539" y="100075"/>
                </a:lnTo>
                <a:lnTo>
                  <a:pt x="650951" y="94868"/>
                </a:lnTo>
                <a:lnTo>
                  <a:pt x="645363" y="89535"/>
                </a:lnTo>
                <a:lnTo>
                  <a:pt x="637997" y="85598"/>
                </a:lnTo>
                <a:lnTo>
                  <a:pt x="628853" y="82803"/>
                </a:lnTo>
                <a:lnTo>
                  <a:pt x="621638" y="81043"/>
                </a:lnTo>
                <a:lnTo>
                  <a:pt x="613708" y="79771"/>
                </a:lnTo>
                <a:lnTo>
                  <a:pt x="605064" y="78999"/>
                </a:lnTo>
                <a:lnTo>
                  <a:pt x="595706" y="78739"/>
                </a:lnTo>
                <a:close/>
              </a:path>
              <a:path w="946150" h="262889">
                <a:moveTo>
                  <a:pt x="810336" y="81406"/>
                </a:moveTo>
                <a:lnTo>
                  <a:pt x="799414" y="81406"/>
                </a:lnTo>
                <a:lnTo>
                  <a:pt x="797509" y="81660"/>
                </a:lnTo>
                <a:lnTo>
                  <a:pt x="795604" y="81787"/>
                </a:lnTo>
                <a:lnTo>
                  <a:pt x="794080" y="82169"/>
                </a:lnTo>
                <a:lnTo>
                  <a:pt x="792937" y="82803"/>
                </a:lnTo>
                <a:lnTo>
                  <a:pt x="791667" y="83311"/>
                </a:lnTo>
                <a:lnTo>
                  <a:pt x="790905" y="83947"/>
                </a:lnTo>
                <a:lnTo>
                  <a:pt x="790524" y="84581"/>
                </a:lnTo>
                <a:lnTo>
                  <a:pt x="790143" y="85344"/>
                </a:lnTo>
                <a:lnTo>
                  <a:pt x="789889" y="86105"/>
                </a:lnTo>
                <a:lnTo>
                  <a:pt x="789889" y="255524"/>
                </a:lnTo>
                <a:lnTo>
                  <a:pt x="790143" y="256412"/>
                </a:lnTo>
                <a:lnTo>
                  <a:pt x="790651" y="257048"/>
                </a:lnTo>
                <a:lnTo>
                  <a:pt x="791032" y="257810"/>
                </a:lnTo>
                <a:lnTo>
                  <a:pt x="803097" y="260350"/>
                </a:lnTo>
                <a:lnTo>
                  <a:pt x="809701" y="260350"/>
                </a:lnTo>
                <a:lnTo>
                  <a:pt x="812495" y="260223"/>
                </a:lnTo>
                <a:lnTo>
                  <a:pt x="816813" y="259714"/>
                </a:lnTo>
                <a:lnTo>
                  <a:pt x="818464" y="259333"/>
                </a:lnTo>
                <a:lnTo>
                  <a:pt x="819607" y="258825"/>
                </a:lnTo>
                <a:lnTo>
                  <a:pt x="820877" y="258317"/>
                </a:lnTo>
                <a:lnTo>
                  <a:pt x="821766" y="257810"/>
                </a:lnTo>
                <a:lnTo>
                  <a:pt x="822274" y="257048"/>
                </a:lnTo>
                <a:lnTo>
                  <a:pt x="822782" y="256412"/>
                </a:lnTo>
                <a:lnTo>
                  <a:pt x="823036" y="255524"/>
                </a:lnTo>
                <a:lnTo>
                  <a:pt x="823036" y="137540"/>
                </a:lnTo>
                <a:lnTo>
                  <a:pt x="829802" y="130111"/>
                </a:lnTo>
                <a:lnTo>
                  <a:pt x="857237" y="109219"/>
                </a:lnTo>
                <a:lnTo>
                  <a:pt x="819861" y="109219"/>
                </a:lnTo>
                <a:lnTo>
                  <a:pt x="819861" y="86105"/>
                </a:lnTo>
                <a:lnTo>
                  <a:pt x="819607" y="85344"/>
                </a:lnTo>
                <a:lnTo>
                  <a:pt x="819022" y="84454"/>
                </a:lnTo>
                <a:lnTo>
                  <a:pt x="818718" y="83947"/>
                </a:lnTo>
                <a:lnTo>
                  <a:pt x="817829" y="83311"/>
                </a:lnTo>
                <a:lnTo>
                  <a:pt x="816813" y="82803"/>
                </a:lnTo>
                <a:lnTo>
                  <a:pt x="815797" y="82169"/>
                </a:lnTo>
                <a:lnTo>
                  <a:pt x="814273" y="81787"/>
                </a:lnTo>
                <a:lnTo>
                  <a:pt x="812241" y="81660"/>
                </a:lnTo>
                <a:lnTo>
                  <a:pt x="810336" y="81406"/>
                </a:lnTo>
                <a:close/>
              </a:path>
              <a:path w="946150" h="262889">
                <a:moveTo>
                  <a:pt x="936040" y="105410"/>
                </a:moveTo>
                <a:lnTo>
                  <a:pt x="880567" y="105410"/>
                </a:lnTo>
                <a:lnTo>
                  <a:pt x="886155" y="106425"/>
                </a:lnTo>
                <a:lnTo>
                  <a:pt x="891108" y="108712"/>
                </a:lnTo>
                <a:lnTo>
                  <a:pt x="912444" y="146938"/>
                </a:lnTo>
                <a:lnTo>
                  <a:pt x="912444" y="255524"/>
                </a:lnTo>
                <a:lnTo>
                  <a:pt x="912698" y="256412"/>
                </a:lnTo>
                <a:lnTo>
                  <a:pt x="913841" y="257810"/>
                </a:lnTo>
                <a:lnTo>
                  <a:pt x="914603" y="258317"/>
                </a:lnTo>
                <a:lnTo>
                  <a:pt x="915873" y="258825"/>
                </a:lnTo>
                <a:lnTo>
                  <a:pt x="917016" y="259333"/>
                </a:lnTo>
                <a:lnTo>
                  <a:pt x="918794" y="259714"/>
                </a:lnTo>
                <a:lnTo>
                  <a:pt x="922985" y="260223"/>
                </a:lnTo>
                <a:lnTo>
                  <a:pt x="925779" y="260350"/>
                </a:lnTo>
                <a:lnTo>
                  <a:pt x="932383" y="260350"/>
                </a:lnTo>
                <a:lnTo>
                  <a:pt x="935050" y="260223"/>
                </a:lnTo>
                <a:lnTo>
                  <a:pt x="939368" y="259714"/>
                </a:lnTo>
                <a:lnTo>
                  <a:pt x="941019" y="259333"/>
                </a:lnTo>
                <a:lnTo>
                  <a:pt x="942162" y="258825"/>
                </a:lnTo>
                <a:lnTo>
                  <a:pt x="943432" y="258317"/>
                </a:lnTo>
                <a:lnTo>
                  <a:pt x="944321" y="257810"/>
                </a:lnTo>
                <a:lnTo>
                  <a:pt x="944829" y="257048"/>
                </a:lnTo>
                <a:lnTo>
                  <a:pt x="945337" y="256412"/>
                </a:lnTo>
                <a:lnTo>
                  <a:pt x="945591" y="255524"/>
                </a:lnTo>
                <a:lnTo>
                  <a:pt x="945591" y="152400"/>
                </a:lnTo>
                <a:lnTo>
                  <a:pt x="940130" y="113283"/>
                </a:lnTo>
                <a:lnTo>
                  <a:pt x="936442" y="105912"/>
                </a:lnTo>
                <a:lnTo>
                  <a:pt x="936040" y="105410"/>
                </a:lnTo>
                <a:close/>
              </a:path>
              <a:path w="946150" h="262889">
                <a:moveTo>
                  <a:pt x="880948" y="78739"/>
                </a:moveTo>
                <a:lnTo>
                  <a:pt x="842667" y="90324"/>
                </a:lnTo>
                <a:lnTo>
                  <a:pt x="819861" y="109219"/>
                </a:lnTo>
                <a:lnTo>
                  <a:pt x="857237" y="109219"/>
                </a:lnTo>
                <a:lnTo>
                  <a:pt x="861644" y="107426"/>
                </a:lnTo>
                <a:lnTo>
                  <a:pt x="867879" y="105912"/>
                </a:lnTo>
                <a:lnTo>
                  <a:pt x="874090" y="105410"/>
                </a:lnTo>
                <a:lnTo>
                  <a:pt x="936040" y="105410"/>
                </a:lnTo>
                <a:lnTo>
                  <a:pt x="926287" y="93217"/>
                </a:lnTo>
                <a:lnTo>
                  <a:pt x="889637" y="79097"/>
                </a:lnTo>
                <a:lnTo>
                  <a:pt x="880948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2084832" y="3776090"/>
            <a:ext cx="195580" cy="247650"/>
            <a:chOff x="2084832" y="3776090"/>
            <a:chExt cx="195580" cy="24765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279" y="3776090"/>
              <a:ext cx="161162" cy="1837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84832" y="3998975"/>
              <a:ext cx="195580" cy="24765"/>
            </a:xfrm>
            <a:custGeom>
              <a:avLst/>
              <a:gdLst/>
              <a:ahLst/>
              <a:cxnLst/>
              <a:rect l="l" t="t" r="r" b="b"/>
              <a:pathLst>
                <a:path w="195580" h="24764">
                  <a:moveTo>
                    <a:pt x="195071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95071" y="24384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65637" y="3695827"/>
            <a:ext cx="2226047" cy="32842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4005" y="3775836"/>
            <a:ext cx="148463" cy="18402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94884" y="3697096"/>
            <a:ext cx="1389125" cy="26276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976109" y="3709415"/>
            <a:ext cx="276225" cy="250825"/>
          </a:xfrm>
          <a:custGeom>
            <a:avLst/>
            <a:gdLst/>
            <a:ahLst/>
            <a:cxnLst/>
            <a:rect l="l" t="t" r="r" b="b"/>
            <a:pathLst>
              <a:path w="276225" h="250825">
                <a:moveTo>
                  <a:pt x="23875" y="69087"/>
                </a:moveTo>
                <a:lnTo>
                  <a:pt x="17272" y="69087"/>
                </a:lnTo>
                <a:lnTo>
                  <a:pt x="14605" y="69214"/>
                </a:lnTo>
                <a:lnTo>
                  <a:pt x="12446" y="69468"/>
                </a:lnTo>
                <a:lnTo>
                  <a:pt x="10414" y="69595"/>
                </a:lnTo>
                <a:lnTo>
                  <a:pt x="8636" y="69976"/>
                </a:lnTo>
                <a:lnTo>
                  <a:pt x="6096" y="70992"/>
                </a:lnTo>
                <a:lnTo>
                  <a:pt x="5207" y="71627"/>
                </a:lnTo>
                <a:lnTo>
                  <a:pt x="4825" y="72389"/>
                </a:lnTo>
                <a:lnTo>
                  <a:pt x="4318" y="73151"/>
                </a:lnTo>
                <a:lnTo>
                  <a:pt x="4064" y="73913"/>
                </a:lnTo>
                <a:lnTo>
                  <a:pt x="4064" y="243204"/>
                </a:lnTo>
                <a:lnTo>
                  <a:pt x="4318" y="244093"/>
                </a:lnTo>
                <a:lnTo>
                  <a:pt x="4825" y="244728"/>
                </a:lnTo>
                <a:lnTo>
                  <a:pt x="5207" y="245490"/>
                </a:lnTo>
                <a:lnTo>
                  <a:pt x="17272" y="248030"/>
                </a:lnTo>
                <a:lnTo>
                  <a:pt x="23875" y="248030"/>
                </a:lnTo>
                <a:lnTo>
                  <a:pt x="26670" y="247903"/>
                </a:lnTo>
                <a:lnTo>
                  <a:pt x="30988" y="247395"/>
                </a:lnTo>
                <a:lnTo>
                  <a:pt x="32639" y="247014"/>
                </a:lnTo>
                <a:lnTo>
                  <a:pt x="33782" y="246506"/>
                </a:lnTo>
                <a:lnTo>
                  <a:pt x="35051" y="245998"/>
                </a:lnTo>
                <a:lnTo>
                  <a:pt x="35941" y="245490"/>
                </a:lnTo>
                <a:lnTo>
                  <a:pt x="36449" y="244728"/>
                </a:lnTo>
                <a:lnTo>
                  <a:pt x="36957" y="244093"/>
                </a:lnTo>
                <a:lnTo>
                  <a:pt x="37211" y="243204"/>
                </a:lnTo>
                <a:lnTo>
                  <a:pt x="37211" y="73913"/>
                </a:lnTo>
                <a:lnTo>
                  <a:pt x="36957" y="73151"/>
                </a:lnTo>
                <a:lnTo>
                  <a:pt x="35941" y="71627"/>
                </a:lnTo>
                <a:lnTo>
                  <a:pt x="35051" y="70992"/>
                </a:lnTo>
                <a:lnTo>
                  <a:pt x="33782" y="70484"/>
                </a:lnTo>
                <a:lnTo>
                  <a:pt x="32639" y="69976"/>
                </a:lnTo>
                <a:lnTo>
                  <a:pt x="30988" y="69595"/>
                </a:lnTo>
                <a:lnTo>
                  <a:pt x="28829" y="69468"/>
                </a:lnTo>
                <a:lnTo>
                  <a:pt x="26670" y="69214"/>
                </a:lnTo>
                <a:lnTo>
                  <a:pt x="23875" y="69087"/>
                </a:lnTo>
                <a:close/>
              </a:path>
              <a:path w="276225" h="250825">
                <a:moveTo>
                  <a:pt x="28575" y="0"/>
                </a:moveTo>
                <a:lnTo>
                  <a:pt x="12826" y="0"/>
                </a:lnTo>
                <a:lnTo>
                  <a:pt x="7366" y="1269"/>
                </a:lnTo>
                <a:lnTo>
                  <a:pt x="4445" y="3936"/>
                </a:lnTo>
                <a:lnTo>
                  <a:pt x="1524" y="6476"/>
                </a:lnTo>
                <a:lnTo>
                  <a:pt x="78" y="11175"/>
                </a:lnTo>
                <a:lnTo>
                  <a:pt x="0" y="25653"/>
                </a:lnTo>
                <a:lnTo>
                  <a:pt x="1524" y="30479"/>
                </a:lnTo>
                <a:lnTo>
                  <a:pt x="4318" y="33019"/>
                </a:lnTo>
                <a:lnTo>
                  <a:pt x="7239" y="35559"/>
                </a:lnTo>
                <a:lnTo>
                  <a:pt x="12573" y="36829"/>
                </a:lnTo>
                <a:lnTo>
                  <a:pt x="28194" y="36829"/>
                </a:lnTo>
                <a:lnTo>
                  <a:pt x="33655" y="35559"/>
                </a:lnTo>
                <a:lnTo>
                  <a:pt x="36575" y="32892"/>
                </a:lnTo>
                <a:lnTo>
                  <a:pt x="39624" y="30352"/>
                </a:lnTo>
                <a:lnTo>
                  <a:pt x="40949" y="25653"/>
                </a:lnTo>
                <a:lnTo>
                  <a:pt x="41021" y="11175"/>
                </a:lnTo>
                <a:lnTo>
                  <a:pt x="39624" y="6350"/>
                </a:lnTo>
                <a:lnTo>
                  <a:pt x="33782" y="1269"/>
                </a:lnTo>
                <a:lnTo>
                  <a:pt x="28575" y="0"/>
                </a:lnTo>
                <a:close/>
              </a:path>
              <a:path w="276225" h="250825">
                <a:moveTo>
                  <a:pt x="155194" y="209803"/>
                </a:moveTo>
                <a:lnTo>
                  <a:pt x="152781" y="209803"/>
                </a:lnTo>
                <a:lnTo>
                  <a:pt x="151892" y="210057"/>
                </a:lnTo>
                <a:lnTo>
                  <a:pt x="151257" y="210565"/>
                </a:lnTo>
                <a:lnTo>
                  <a:pt x="150495" y="210946"/>
                </a:lnTo>
                <a:lnTo>
                  <a:pt x="148082" y="226313"/>
                </a:lnTo>
                <a:lnTo>
                  <a:pt x="148463" y="229361"/>
                </a:lnTo>
                <a:lnTo>
                  <a:pt x="159385" y="241045"/>
                </a:lnTo>
                <a:lnTo>
                  <a:pt x="162560" y="242569"/>
                </a:lnTo>
                <a:lnTo>
                  <a:pt x="198755" y="250443"/>
                </a:lnTo>
                <a:lnTo>
                  <a:pt x="205105" y="250443"/>
                </a:lnTo>
                <a:lnTo>
                  <a:pt x="250063" y="241045"/>
                </a:lnTo>
                <a:lnTo>
                  <a:pt x="267786" y="225805"/>
                </a:lnTo>
                <a:lnTo>
                  <a:pt x="198247" y="225805"/>
                </a:lnTo>
                <a:lnTo>
                  <a:pt x="191643" y="225043"/>
                </a:lnTo>
                <a:lnTo>
                  <a:pt x="180086" y="221741"/>
                </a:lnTo>
                <a:lnTo>
                  <a:pt x="175133" y="219836"/>
                </a:lnTo>
                <a:lnTo>
                  <a:pt x="170942" y="217804"/>
                </a:lnTo>
                <a:lnTo>
                  <a:pt x="166624" y="215899"/>
                </a:lnTo>
                <a:lnTo>
                  <a:pt x="157353" y="210692"/>
                </a:lnTo>
                <a:lnTo>
                  <a:pt x="155194" y="209803"/>
                </a:lnTo>
                <a:close/>
              </a:path>
              <a:path w="276225" h="250825">
                <a:moveTo>
                  <a:pt x="223266" y="66420"/>
                </a:moveTo>
                <a:lnTo>
                  <a:pt x="218440" y="66420"/>
                </a:lnTo>
                <a:lnTo>
                  <a:pt x="210435" y="66680"/>
                </a:lnTo>
                <a:lnTo>
                  <a:pt x="169037" y="81406"/>
                </a:lnTo>
                <a:lnTo>
                  <a:pt x="163449" y="85978"/>
                </a:lnTo>
                <a:lnTo>
                  <a:pt x="159385" y="91185"/>
                </a:lnTo>
                <a:lnTo>
                  <a:pt x="153924" y="103250"/>
                </a:lnTo>
                <a:lnTo>
                  <a:pt x="152526" y="109473"/>
                </a:lnTo>
                <a:lnTo>
                  <a:pt x="152526" y="123570"/>
                </a:lnTo>
                <a:lnTo>
                  <a:pt x="153797" y="129920"/>
                </a:lnTo>
                <a:lnTo>
                  <a:pt x="156464" y="135254"/>
                </a:lnTo>
                <a:lnTo>
                  <a:pt x="159004" y="140588"/>
                </a:lnTo>
                <a:lnTo>
                  <a:pt x="192278" y="163829"/>
                </a:lnTo>
                <a:lnTo>
                  <a:pt x="214630" y="171957"/>
                </a:lnTo>
                <a:lnTo>
                  <a:pt x="219964" y="173989"/>
                </a:lnTo>
                <a:lnTo>
                  <a:pt x="239395" y="187197"/>
                </a:lnTo>
                <a:lnTo>
                  <a:pt x="242062" y="190372"/>
                </a:lnTo>
                <a:lnTo>
                  <a:pt x="243332" y="194309"/>
                </a:lnTo>
                <a:lnTo>
                  <a:pt x="243332" y="203707"/>
                </a:lnTo>
                <a:lnTo>
                  <a:pt x="232918" y="219201"/>
                </a:lnTo>
                <a:lnTo>
                  <a:pt x="229489" y="221487"/>
                </a:lnTo>
                <a:lnTo>
                  <a:pt x="225551" y="223011"/>
                </a:lnTo>
                <a:lnTo>
                  <a:pt x="216535" y="225297"/>
                </a:lnTo>
                <a:lnTo>
                  <a:pt x="211328" y="225805"/>
                </a:lnTo>
                <a:lnTo>
                  <a:pt x="267786" y="225805"/>
                </a:lnTo>
                <a:lnTo>
                  <a:pt x="271018" y="219582"/>
                </a:lnTo>
                <a:lnTo>
                  <a:pt x="274320" y="212851"/>
                </a:lnTo>
                <a:lnTo>
                  <a:pt x="276098" y="205231"/>
                </a:lnTo>
                <a:lnTo>
                  <a:pt x="276098" y="189483"/>
                </a:lnTo>
                <a:lnTo>
                  <a:pt x="252603" y="157733"/>
                </a:lnTo>
                <a:lnTo>
                  <a:pt x="247015" y="155193"/>
                </a:lnTo>
                <a:lnTo>
                  <a:pt x="241554" y="152526"/>
                </a:lnTo>
                <a:lnTo>
                  <a:pt x="235839" y="150240"/>
                </a:lnTo>
                <a:lnTo>
                  <a:pt x="230124" y="148081"/>
                </a:lnTo>
                <a:lnTo>
                  <a:pt x="224536" y="146049"/>
                </a:lnTo>
                <a:lnTo>
                  <a:pt x="218948" y="143890"/>
                </a:lnTo>
                <a:lnTo>
                  <a:pt x="213360" y="141985"/>
                </a:lnTo>
                <a:lnTo>
                  <a:pt x="207899" y="139953"/>
                </a:lnTo>
                <a:lnTo>
                  <a:pt x="203073" y="137794"/>
                </a:lnTo>
                <a:lnTo>
                  <a:pt x="198755" y="135254"/>
                </a:lnTo>
                <a:lnTo>
                  <a:pt x="194437" y="132841"/>
                </a:lnTo>
                <a:lnTo>
                  <a:pt x="191008" y="129920"/>
                </a:lnTo>
                <a:lnTo>
                  <a:pt x="188341" y="126618"/>
                </a:lnTo>
                <a:lnTo>
                  <a:pt x="185547" y="123316"/>
                </a:lnTo>
                <a:lnTo>
                  <a:pt x="184276" y="119252"/>
                </a:lnTo>
                <a:lnTo>
                  <a:pt x="184276" y="110997"/>
                </a:lnTo>
                <a:lnTo>
                  <a:pt x="184912" y="107695"/>
                </a:lnTo>
                <a:lnTo>
                  <a:pt x="186436" y="104774"/>
                </a:lnTo>
                <a:lnTo>
                  <a:pt x="187833" y="101726"/>
                </a:lnTo>
                <a:lnTo>
                  <a:pt x="189865" y="99186"/>
                </a:lnTo>
                <a:lnTo>
                  <a:pt x="192659" y="97027"/>
                </a:lnTo>
                <a:lnTo>
                  <a:pt x="195325" y="94868"/>
                </a:lnTo>
                <a:lnTo>
                  <a:pt x="198882" y="93217"/>
                </a:lnTo>
                <a:lnTo>
                  <a:pt x="203200" y="92074"/>
                </a:lnTo>
                <a:lnTo>
                  <a:pt x="207391" y="90804"/>
                </a:lnTo>
                <a:lnTo>
                  <a:pt x="212344" y="90296"/>
                </a:lnTo>
                <a:lnTo>
                  <a:pt x="266826" y="90296"/>
                </a:lnTo>
                <a:lnTo>
                  <a:pt x="266826" y="89026"/>
                </a:lnTo>
                <a:lnTo>
                  <a:pt x="266573" y="85978"/>
                </a:lnTo>
                <a:lnTo>
                  <a:pt x="266319" y="84581"/>
                </a:lnTo>
                <a:lnTo>
                  <a:pt x="266192" y="83438"/>
                </a:lnTo>
                <a:lnTo>
                  <a:pt x="265938" y="82549"/>
                </a:lnTo>
                <a:lnTo>
                  <a:pt x="265641" y="81406"/>
                </a:lnTo>
                <a:lnTo>
                  <a:pt x="265430" y="80771"/>
                </a:lnTo>
                <a:lnTo>
                  <a:pt x="264414" y="79247"/>
                </a:lnTo>
                <a:lnTo>
                  <a:pt x="263525" y="78358"/>
                </a:lnTo>
                <a:lnTo>
                  <a:pt x="262128" y="77469"/>
                </a:lnTo>
                <a:lnTo>
                  <a:pt x="260731" y="76453"/>
                </a:lnTo>
                <a:lnTo>
                  <a:pt x="228092" y="66801"/>
                </a:lnTo>
                <a:lnTo>
                  <a:pt x="223266" y="66420"/>
                </a:lnTo>
                <a:close/>
              </a:path>
              <a:path w="276225" h="250825">
                <a:moveTo>
                  <a:pt x="266826" y="90296"/>
                </a:moveTo>
                <a:lnTo>
                  <a:pt x="224282" y="90296"/>
                </a:lnTo>
                <a:lnTo>
                  <a:pt x="229870" y="90931"/>
                </a:lnTo>
                <a:lnTo>
                  <a:pt x="234823" y="92328"/>
                </a:lnTo>
                <a:lnTo>
                  <a:pt x="239649" y="93598"/>
                </a:lnTo>
                <a:lnTo>
                  <a:pt x="243967" y="95122"/>
                </a:lnTo>
                <a:lnTo>
                  <a:pt x="247523" y="96646"/>
                </a:lnTo>
                <a:lnTo>
                  <a:pt x="251206" y="98170"/>
                </a:lnTo>
                <a:lnTo>
                  <a:pt x="254126" y="99694"/>
                </a:lnTo>
                <a:lnTo>
                  <a:pt x="256413" y="101091"/>
                </a:lnTo>
                <a:lnTo>
                  <a:pt x="258699" y="102361"/>
                </a:lnTo>
                <a:lnTo>
                  <a:pt x="260350" y="103123"/>
                </a:lnTo>
                <a:lnTo>
                  <a:pt x="262382" y="103123"/>
                </a:lnTo>
                <a:lnTo>
                  <a:pt x="266817" y="93217"/>
                </a:lnTo>
                <a:lnTo>
                  <a:pt x="266826" y="9029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0780" y="3697859"/>
            <a:ext cx="1998726" cy="32639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036789" y="4200016"/>
            <a:ext cx="386080" cy="226695"/>
          </a:xfrm>
          <a:custGeom>
            <a:avLst/>
            <a:gdLst/>
            <a:ahLst/>
            <a:cxnLst/>
            <a:rect l="l" t="t" r="r" b="b"/>
            <a:pathLst>
              <a:path w="386080" h="226695">
                <a:moveTo>
                  <a:pt x="64503" y="71247"/>
                </a:moveTo>
                <a:lnTo>
                  <a:pt x="31648" y="71247"/>
                </a:lnTo>
                <a:lnTo>
                  <a:pt x="31743" y="172716"/>
                </a:lnTo>
                <a:lnTo>
                  <a:pt x="43907" y="212090"/>
                </a:lnTo>
                <a:lnTo>
                  <a:pt x="74714" y="225806"/>
                </a:lnTo>
                <a:lnTo>
                  <a:pt x="87058" y="225806"/>
                </a:lnTo>
                <a:lnTo>
                  <a:pt x="117043" y="209296"/>
                </a:lnTo>
                <a:lnTo>
                  <a:pt x="116916" y="201549"/>
                </a:lnTo>
                <a:lnTo>
                  <a:pt x="116545" y="199517"/>
                </a:lnTo>
                <a:lnTo>
                  <a:pt x="80162" y="199517"/>
                </a:lnTo>
                <a:lnTo>
                  <a:pt x="73621" y="196596"/>
                </a:lnTo>
                <a:lnTo>
                  <a:pt x="64503" y="164592"/>
                </a:lnTo>
                <a:lnTo>
                  <a:pt x="64503" y="71247"/>
                </a:lnTo>
                <a:close/>
              </a:path>
              <a:path w="386080" h="226695">
                <a:moveTo>
                  <a:pt x="113131" y="194310"/>
                </a:moveTo>
                <a:lnTo>
                  <a:pt x="111404" y="194310"/>
                </a:lnTo>
                <a:lnTo>
                  <a:pt x="110210" y="194691"/>
                </a:lnTo>
                <a:lnTo>
                  <a:pt x="107556" y="195707"/>
                </a:lnTo>
                <a:lnTo>
                  <a:pt x="105968" y="196342"/>
                </a:lnTo>
                <a:lnTo>
                  <a:pt x="102247" y="197612"/>
                </a:lnTo>
                <a:lnTo>
                  <a:pt x="100126" y="198120"/>
                </a:lnTo>
                <a:lnTo>
                  <a:pt x="97739" y="198755"/>
                </a:lnTo>
                <a:lnTo>
                  <a:pt x="95351" y="199262"/>
                </a:lnTo>
                <a:lnTo>
                  <a:pt x="92633" y="199517"/>
                </a:lnTo>
                <a:lnTo>
                  <a:pt x="116545" y="199517"/>
                </a:lnTo>
                <a:lnTo>
                  <a:pt x="116382" y="198628"/>
                </a:lnTo>
                <a:lnTo>
                  <a:pt x="116090" y="197485"/>
                </a:lnTo>
                <a:lnTo>
                  <a:pt x="115417" y="195707"/>
                </a:lnTo>
                <a:lnTo>
                  <a:pt x="114960" y="195072"/>
                </a:lnTo>
                <a:lnTo>
                  <a:pt x="113131" y="194310"/>
                </a:lnTo>
                <a:close/>
              </a:path>
              <a:path w="386080" h="226695">
                <a:moveTo>
                  <a:pt x="111544" y="45720"/>
                </a:moveTo>
                <a:lnTo>
                  <a:pt x="5715" y="45720"/>
                </a:lnTo>
                <a:lnTo>
                  <a:pt x="4749" y="45974"/>
                </a:lnTo>
                <a:lnTo>
                  <a:pt x="3022" y="46736"/>
                </a:lnTo>
                <a:lnTo>
                  <a:pt x="2324" y="47498"/>
                </a:lnTo>
                <a:lnTo>
                  <a:pt x="1790" y="48641"/>
                </a:lnTo>
                <a:lnTo>
                  <a:pt x="1257" y="49657"/>
                </a:lnTo>
                <a:lnTo>
                  <a:pt x="838" y="50927"/>
                </a:lnTo>
                <a:lnTo>
                  <a:pt x="165" y="54229"/>
                </a:lnTo>
                <a:lnTo>
                  <a:pt x="0" y="56134"/>
                </a:lnTo>
                <a:lnTo>
                  <a:pt x="0" y="62992"/>
                </a:lnTo>
                <a:lnTo>
                  <a:pt x="596" y="66294"/>
                </a:lnTo>
                <a:lnTo>
                  <a:pt x="1790" y="68199"/>
                </a:lnTo>
                <a:lnTo>
                  <a:pt x="2984" y="70231"/>
                </a:lnTo>
                <a:lnTo>
                  <a:pt x="4584" y="71247"/>
                </a:lnTo>
                <a:lnTo>
                  <a:pt x="112471" y="71247"/>
                </a:lnTo>
                <a:lnTo>
                  <a:pt x="114058" y="70231"/>
                </a:lnTo>
                <a:lnTo>
                  <a:pt x="115252" y="68199"/>
                </a:lnTo>
                <a:lnTo>
                  <a:pt x="116446" y="66294"/>
                </a:lnTo>
                <a:lnTo>
                  <a:pt x="117043" y="62992"/>
                </a:lnTo>
                <a:lnTo>
                  <a:pt x="116916" y="54229"/>
                </a:lnTo>
                <a:lnTo>
                  <a:pt x="116382" y="50927"/>
                </a:lnTo>
                <a:lnTo>
                  <a:pt x="115950" y="49657"/>
                </a:lnTo>
                <a:lnTo>
                  <a:pt x="115354" y="48641"/>
                </a:lnTo>
                <a:lnTo>
                  <a:pt x="114757" y="47498"/>
                </a:lnTo>
                <a:lnTo>
                  <a:pt x="114058" y="46736"/>
                </a:lnTo>
                <a:lnTo>
                  <a:pt x="112471" y="45974"/>
                </a:lnTo>
                <a:lnTo>
                  <a:pt x="111544" y="45720"/>
                </a:lnTo>
                <a:close/>
              </a:path>
              <a:path w="386080" h="226695">
                <a:moveTo>
                  <a:pt x="51295" y="0"/>
                </a:moveTo>
                <a:lnTo>
                  <a:pt x="44792" y="0"/>
                </a:lnTo>
                <a:lnTo>
                  <a:pt x="42138" y="127"/>
                </a:lnTo>
                <a:lnTo>
                  <a:pt x="40017" y="381"/>
                </a:lnTo>
                <a:lnTo>
                  <a:pt x="37884" y="508"/>
                </a:lnTo>
                <a:lnTo>
                  <a:pt x="31648" y="5080"/>
                </a:lnTo>
                <a:lnTo>
                  <a:pt x="31648" y="45720"/>
                </a:lnTo>
                <a:lnTo>
                  <a:pt x="64503" y="45720"/>
                </a:lnTo>
                <a:lnTo>
                  <a:pt x="64503" y="5080"/>
                </a:lnTo>
                <a:lnTo>
                  <a:pt x="56134" y="381"/>
                </a:lnTo>
                <a:lnTo>
                  <a:pt x="54013" y="127"/>
                </a:lnTo>
                <a:lnTo>
                  <a:pt x="51295" y="0"/>
                </a:lnTo>
                <a:close/>
              </a:path>
              <a:path w="386080" h="226695">
                <a:moveTo>
                  <a:pt x="297726" y="42163"/>
                </a:moveTo>
                <a:lnTo>
                  <a:pt x="257721" y="49022"/>
                </a:lnTo>
                <a:lnTo>
                  <a:pt x="223846" y="74951"/>
                </a:lnTo>
                <a:lnTo>
                  <a:pt x="207843" y="116093"/>
                </a:lnTo>
                <a:lnTo>
                  <a:pt x="206425" y="135762"/>
                </a:lnTo>
                <a:lnTo>
                  <a:pt x="206761" y="146071"/>
                </a:lnTo>
                <a:lnTo>
                  <a:pt x="218562" y="189198"/>
                </a:lnTo>
                <a:lnTo>
                  <a:pt x="247578" y="216560"/>
                </a:lnTo>
                <a:lnTo>
                  <a:pt x="294043" y="226187"/>
                </a:lnTo>
                <a:lnTo>
                  <a:pt x="305042" y="225756"/>
                </a:lnTo>
                <a:lnTo>
                  <a:pt x="342156" y="215344"/>
                </a:lnTo>
                <a:lnTo>
                  <a:pt x="362094" y="200279"/>
                </a:lnTo>
                <a:lnTo>
                  <a:pt x="295694" y="200279"/>
                </a:lnTo>
                <a:lnTo>
                  <a:pt x="288099" y="199945"/>
                </a:lnTo>
                <a:lnTo>
                  <a:pt x="252260" y="180721"/>
                </a:lnTo>
                <a:lnTo>
                  <a:pt x="247942" y="174625"/>
                </a:lnTo>
                <a:lnTo>
                  <a:pt x="240499" y="135762"/>
                </a:lnTo>
                <a:lnTo>
                  <a:pt x="240487" y="132461"/>
                </a:lnTo>
                <a:lnTo>
                  <a:pt x="240629" y="127752"/>
                </a:lnTo>
                <a:lnTo>
                  <a:pt x="258483" y="80518"/>
                </a:lnTo>
                <a:lnTo>
                  <a:pt x="296456" y="67818"/>
                </a:lnTo>
                <a:lnTo>
                  <a:pt x="365016" y="67818"/>
                </a:lnTo>
                <a:lnTo>
                  <a:pt x="363639" y="66167"/>
                </a:lnTo>
                <a:lnTo>
                  <a:pt x="327765" y="45593"/>
                </a:lnTo>
                <a:lnTo>
                  <a:pt x="308437" y="42545"/>
                </a:lnTo>
                <a:lnTo>
                  <a:pt x="297726" y="42163"/>
                </a:lnTo>
                <a:close/>
              </a:path>
              <a:path w="386080" h="226695">
                <a:moveTo>
                  <a:pt x="365016" y="67818"/>
                </a:moveTo>
                <a:lnTo>
                  <a:pt x="296456" y="67818"/>
                </a:lnTo>
                <a:lnTo>
                  <a:pt x="304103" y="68151"/>
                </a:lnTo>
                <a:lnTo>
                  <a:pt x="311061" y="69151"/>
                </a:lnTo>
                <a:lnTo>
                  <a:pt x="339890" y="87630"/>
                </a:lnTo>
                <a:lnTo>
                  <a:pt x="344081" y="93599"/>
                </a:lnTo>
                <a:lnTo>
                  <a:pt x="351523" y="132461"/>
                </a:lnTo>
                <a:lnTo>
                  <a:pt x="351536" y="135762"/>
                </a:lnTo>
                <a:lnTo>
                  <a:pt x="351394" y="140491"/>
                </a:lnTo>
                <a:lnTo>
                  <a:pt x="333667" y="187706"/>
                </a:lnTo>
                <a:lnTo>
                  <a:pt x="295694" y="200279"/>
                </a:lnTo>
                <a:lnTo>
                  <a:pt x="362094" y="200279"/>
                </a:lnTo>
                <a:lnTo>
                  <a:pt x="382341" y="161268"/>
                </a:lnTo>
                <a:lnTo>
                  <a:pt x="385610" y="132461"/>
                </a:lnTo>
                <a:lnTo>
                  <a:pt x="385256" y="122172"/>
                </a:lnTo>
                <a:lnTo>
                  <a:pt x="373275" y="79152"/>
                </a:lnTo>
                <a:lnTo>
                  <a:pt x="368808" y="72362"/>
                </a:lnTo>
                <a:lnTo>
                  <a:pt x="365016" y="67818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91968" y="4200016"/>
            <a:ext cx="1630859" cy="226187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3596640" y="4164203"/>
            <a:ext cx="702310" cy="262255"/>
          </a:xfrm>
          <a:custGeom>
            <a:avLst/>
            <a:gdLst/>
            <a:ahLst/>
            <a:cxnLst/>
            <a:rect l="l" t="t" r="r" b="b"/>
            <a:pathLst>
              <a:path w="702310" h="262254">
                <a:moveTo>
                  <a:pt x="138967" y="102870"/>
                </a:moveTo>
                <a:lnTo>
                  <a:pt x="81025" y="102870"/>
                </a:lnTo>
                <a:lnTo>
                  <a:pt x="87375" y="103759"/>
                </a:lnTo>
                <a:lnTo>
                  <a:pt x="97789" y="107061"/>
                </a:lnTo>
                <a:lnTo>
                  <a:pt x="112268" y="125222"/>
                </a:lnTo>
                <a:lnTo>
                  <a:pt x="113792" y="130175"/>
                </a:lnTo>
                <a:lnTo>
                  <a:pt x="114426" y="135889"/>
                </a:lnTo>
                <a:lnTo>
                  <a:pt x="114426" y="155321"/>
                </a:lnTo>
                <a:lnTo>
                  <a:pt x="89788" y="155321"/>
                </a:lnTo>
                <a:lnTo>
                  <a:pt x="79593" y="155555"/>
                </a:lnTo>
                <a:lnTo>
                  <a:pt x="36750" y="163163"/>
                </a:lnTo>
                <a:lnTo>
                  <a:pt x="6223" y="186436"/>
                </a:lnTo>
                <a:lnTo>
                  <a:pt x="2032" y="193421"/>
                </a:lnTo>
                <a:lnTo>
                  <a:pt x="0" y="201549"/>
                </a:lnTo>
                <a:lnTo>
                  <a:pt x="0" y="219075"/>
                </a:lnTo>
                <a:lnTo>
                  <a:pt x="22479" y="252984"/>
                </a:lnTo>
                <a:lnTo>
                  <a:pt x="62102" y="262000"/>
                </a:lnTo>
                <a:lnTo>
                  <a:pt x="70082" y="261596"/>
                </a:lnTo>
                <a:lnTo>
                  <a:pt x="106457" y="247665"/>
                </a:lnTo>
                <a:lnTo>
                  <a:pt x="118041" y="237998"/>
                </a:lnTo>
                <a:lnTo>
                  <a:pt x="67310" y="237998"/>
                </a:lnTo>
                <a:lnTo>
                  <a:pt x="59761" y="237519"/>
                </a:lnTo>
                <a:lnTo>
                  <a:pt x="33655" y="218186"/>
                </a:lnTo>
                <a:lnTo>
                  <a:pt x="33655" y="204470"/>
                </a:lnTo>
                <a:lnTo>
                  <a:pt x="62864" y="179705"/>
                </a:lnTo>
                <a:lnTo>
                  <a:pt x="69596" y="178181"/>
                </a:lnTo>
                <a:lnTo>
                  <a:pt x="77343" y="177546"/>
                </a:lnTo>
                <a:lnTo>
                  <a:pt x="147065" y="177546"/>
                </a:lnTo>
                <a:lnTo>
                  <a:pt x="147065" y="141097"/>
                </a:lnTo>
                <a:lnTo>
                  <a:pt x="140843" y="105918"/>
                </a:lnTo>
                <a:lnTo>
                  <a:pt x="138967" y="102870"/>
                </a:lnTo>
                <a:close/>
              </a:path>
              <a:path w="702310" h="262254">
                <a:moveTo>
                  <a:pt x="147065" y="237236"/>
                </a:moveTo>
                <a:lnTo>
                  <a:pt x="118872" y="237236"/>
                </a:lnTo>
                <a:lnTo>
                  <a:pt x="118872" y="255524"/>
                </a:lnTo>
                <a:lnTo>
                  <a:pt x="129539" y="259587"/>
                </a:lnTo>
                <a:lnTo>
                  <a:pt x="136525" y="259587"/>
                </a:lnTo>
                <a:lnTo>
                  <a:pt x="139319" y="259334"/>
                </a:lnTo>
                <a:lnTo>
                  <a:pt x="141097" y="258952"/>
                </a:lnTo>
                <a:lnTo>
                  <a:pt x="143001" y="258572"/>
                </a:lnTo>
                <a:lnTo>
                  <a:pt x="144525" y="258063"/>
                </a:lnTo>
                <a:lnTo>
                  <a:pt x="146558" y="256539"/>
                </a:lnTo>
                <a:lnTo>
                  <a:pt x="147065" y="255524"/>
                </a:lnTo>
                <a:lnTo>
                  <a:pt x="147065" y="237236"/>
                </a:lnTo>
                <a:close/>
              </a:path>
              <a:path w="702310" h="262254">
                <a:moveTo>
                  <a:pt x="147065" y="177546"/>
                </a:moveTo>
                <a:lnTo>
                  <a:pt x="114426" y="177546"/>
                </a:lnTo>
                <a:lnTo>
                  <a:pt x="114426" y="213106"/>
                </a:lnTo>
                <a:lnTo>
                  <a:pt x="108377" y="219075"/>
                </a:lnTo>
                <a:lnTo>
                  <a:pt x="75946" y="237998"/>
                </a:lnTo>
                <a:lnTo>
                  <a:pt x="118041" y="237998"/>
                </a:lnTo>
                <a:lnTo>
                  <a:pt x="118872" y="237236"/>
                </a:lnTo>
                <a:lnTo>
                  <a:pt x="147065" y="237236"/>
                </a:lnTo>
                <a:lnTo>
                  <a:pt x="147065" y="177546"/>
                </a:lnTo>
                <a:close/>
              </a:path>
              <a:path w="702310" h="262254">
                <a:moveTo>
                  <a:pt x="76454" y="77977"/>
                </a:moveTo>
                <a:lnTo>
                  <a:pt x="69596" y="77977"/>
                </a:lnTo>
                <a:lnTo>
                  <a:pt x="62737" y="78612"/>
                </a:lnTo>
                <a:lnTo>
                  <a:pt x="22098" y="90170"/>
                </a:lnTo>
                <a:lnTo>
                  <a:pt x="12826" y="95885"/>
                </a:lnTo>
                <a:lnTo>
                  <a:pt x="11049" y="97409"/>
                </a:lnTo>
                <a:lnTo>
                  <a:pt x="9906" y="99187"/>
                </a:lnTo>
                <a:lnTo>
                  <a:pt x="9525" y="100964"/>
                </a:lnTo>
                <a:lnTo>
                  <a:pt x="9017" y="102743"/>
                </a:lnTo>
                <a:lnTo>
                  <a:pt x="14350" y="120269"/>
                </a:lnTo>
                <a:lnTo>
                  <a:pt x="16890" y="120269"/>
                </a:lnTo>
                <a:lnTo>
                  <a:pt x="19304" y="119380"/>
                </a:lnTo>
                <a:lnTo>
                  <a:pt x="22606" y="117475"/>
                </a:lnTo>
                <a:lnTo>
                  <a:pt x="25908" y="115697"/>
                </a:lnTo>
                <a:lnTo>
                  <a:pt x="29972" y="113792"/>
                </a:lnTo>
                <a:lnTo>
                  <a:pt x="34798" y="111633"/>
                </a:lnTo>
                <a:lnTo>
                  <a:pt x="39624" y="109347"/>
                </a:lnTo>
                <a:lnTo>
                  <a:pt x="45212" y="107442"/>
                </a:lnTo>
                <a:lnTo>
                  <a:pt x="51688" y="105663"/>
                </a:lnTo>
                <a:lnTo>
                  <a:pt x="58165" y="103759"/>
                </a:lnTo>
                <a:lnTo>
                  <a:pt x="65405" y="102870"/>
                </a:lnTo>
                <a:lnTo>
                  <a:pt x="138967" y="102870"/>
                </a:lnTo>
                <a:lnTo>
                  <a:pt x="136779" y="99313"/>
                </a:lnTo>
                <a:lnTo>
                  <a:pt x="131190" y="94107"/>
                </a:lnTo>
                <a:lnTo>
                  <a:pt x="125602" y="88773"/>
                </a:lnTo>
                <a:lnTo>
                  <a:pt x="118363" y="84836"/>
                </a:lnTo>
                <a:lnTo>
                  <a:pt x="109347" y="82042"/>
                </a:lnTo>
                <a:lnTo>
                  <a:pt x="102207" y="80281"/>
                </a:lnTo>
                <a:lnTo>
                  <a:pt x="94329" y="79009"/>
                </a:lnTo>
                <a:lnTo>
                  <a:pt x="85736" y="78237"/>
                </a:lnTo>
                <a:lnTo>
                  <a:pt x="76454" y="77977"/>
                </a:lnTo>
                <a:close/>
              </a:path>
              <a:path w="702310" h="262254">
                <a:moveTo>
                  <a:pt x="288417" y="80645"/>
                </a:moveTo>
                <a:lnTo>
                  <a:pt x="277622" y="80645"/>
                </a:lnTo>
                <a:lnTo>
                  <a:pt x="275717" y="80899"/>
                </a:lnTo>
                <a:lnTo>
                  <a:pt x="273938" y="81025"/>
                </a:lnTo>
                <a:lnTo>
                  <a:pt x="272414" y="81407"/>
                </a:lnTo>
                <a:lnTo>
                  <a:pt x="271145" y="82042"/>
                </a:lnTo>
                <a:lnTo>
                  <a:pt x="270001" y="82550"/>
                </a:lnTo>
                <a:lnTo>
                  <a:pt x="269239" y="83185"/>
                </a:lnTo>
                <a:lnTo>
                  <a:pt x="268859" y="83820"/>
                </a:lnTo>
                <a:lnTo>
                  <a:pt x="268350" y="84582"/>
                </a:lnTo>
                <a:lnTo>
                  <a:pt x="268224" y="254762"/>
                </a:lnTo>
                <a:lnTo>
                  <a:pt x="281305" y="259587"/>
                </a:lnTo>
                <a:lnTo>
                  <a:pt x="287782" y="259587"/>
                </a:lnTo>
                <a:lnTo>
                  <a:pt x="300227" y="256286"/>
                </a:lnTo>
                <a:lnTo>
                  <a:pt x="300736" y="255650"/>
                </a:lnTo>
                <a:lnTo>
                  <a:pt x="300989" y="254762"/>
                </a:lnTo>
                <a:lnTo>
                  <a:pt x="300989" y="136779"/>
                </a:lnTo>
                <a:lnTo>
                  <a:pt x="307681" y="129349"/>
                </a:lnTo>
                <a:lnTo>
                  <a:pt x="334904" y="108458"/>
                </a:lnTo>
                <a:lnTo>
                  <a:pt x="297814" y="108458"/>
                </a:lnTo>
                <a:lnTo>
                  <a:pt x="294894" y="82042"/>
                </a:lnTo>
                <a:lnTo>
                  <a:pt x="293750" y="81407"/>
                </a:lnTo>
                <a:lnTo>
                  <a:pt x="292354" y="81025"/>
                </a:lnTo>
                <a:lnTo>
                  <a:pt x="290449" y="80899"/>
                </a:lnTo>
                <a:lnTo>
                  <a:pt x="288417" y="80645"/>
                </a:lnTo>
                <a:close/>
              </a:path>
              <a:path w="702310" h="262254">
                <a:moveTo>
                  <a:pt x="412978" y="104648"/>
                </a:moveTo>
                <a:lnTo>
                  <a:pt x="358013" y="104648"/>
                </a:lnTo>
                <a:lnTo>
                  <a:pt x="363600" y="105663"/>
                </a:lnTo>
                <a:lnTo>
                  <a:pt x="373252" y="110236"/>
                </a:lnTo>
                <a:lnTo>
                  <a:pt x="377189" y="113411"/>
                </a:lnTo>
                <a:lnTo>
                  <a:pt x="383286" y="121793"/>
                </a:lnTo>
                <a:lnTo>
                  <a:pt x="385699" y="126873"/>
                </a:lnTo>
                <a:lnTo>
                  <a:pt x="387223" y="132714"/>
                </a:lnTo>
                <a:lnTo>
                  <a:pt x="388874" y="138557"/>
                </a:lnTo>
                <a:lnTo>
                  <a:pt x="389636" y="146176"/>
                </a:lnTo>
                <a:lnTo>
                  <a:pt x="389636" y="254762"/>
                </a:lnTo>
                <a:lnTo>
                  <a:pt x="389889" y="255650"/>
                </a:lnTo>
                <a:lnTo>
                  <a:pt x="390398" y="256286"/>
                </a:lnTo>
                <a:lnTo>
                  <a:pt x="390906" y="257048"/>
                </a:lnTo>
                <a:lnTo>
                  <a:pt x="391795" y="257556"/>
                </a:lnTo>
                <a:lnTo>
                  <a:pt x="393064" y="258063"/>
                </a:lnTo>
                <a:lnTo>
                  <a:pt x="394208" y="258572"/>
                </a:lnTo>
                <a:lnTo>
                  <a:pt x="395859" y="258952"/>
                </a:lnTo>
                <a:lnTo>
                  <a:pt x="400050" y="259461"/>
                </a:lnTo>
                <a:lnTo>
                  <a:pt x="402844" y="259587"/>
                </a:lnTo>
                <a:lnTo>
                  <a:pt x="409321" y="259587"/>
                </a:lnTo>
                <a:lnTo>
                  <a:pt x="421639" y="256286"/>
                </a:lnTo>
                <a:lnTo>
                  <a:pt x="422148" y="255650"/>
                </a:lnTo>
                <a:lnTo>
                  <a:pt x="422529" y="254762"/>
                </a:lnTo>
                <a:lnTo>
                  <a:pt x="422529" y="151637"/>
                </a:lnTo>
                <a:lnTo>
                  <a:pt x="416940" y="112522"/>
                </a:lnTo>
                <a:lnTo>
                  <a:pt x="413380" y="105150"/>
                </a:lnTo>
                <a:lnTo>
                  <a:pt x="412978" y="104648"/>
                </a:lnTo>
                <a:close/>
              </a:path>
              <a:path w="702310" h="262254">
                <a:moveTo>
                  <a:pt x="358394" y="77977"/>
                </a:moveTo>
                <a:lnTo>
                  <a:pt x="320514" y="89562"/>
                </a:lnTo>
                <a:lnTo>
                  <a:pt x="297814" y="108458"/>
                </a:lnTo>
                <a:lnTo>
                  <a:pt x="334904" y="108458"/>
                </a:lnTo>
                <a:lnTo>
                  <a:pt x="339280" y="106664"/>
                </a:lnTo>
                <a:lnTo>
                  <a:pt x="345471" y="105150"/>
                </a:lnTo>
                <a:lnTo>
                  <a:pt x="351663" y="104648"/>
                </a:lnTo>
                <a:lnTo>
                  <a:pt x="412978" y="104648"/>
                </a:lnTo>
                <a:lnTo>
                  <a:pt x="408305" y="98806"/>
                </a:lnTo>
                <a:lnTo>
                  <a:pt x="374872" y="79406"/>
                </a:lnTo>
                <a:lnTo>
                  <a:pt x="366990" y="78335"/>
                </a:lnTo>
                <a:lnTo>
                  <a:pt x="358394" y="77977"/>
                </a:lnTo>
                <a:close/>
              </a:path>
              <a:path w="702310" h="262254">
                <a:moveTo>
                  <a:pt x="614552" y="77977"/>
                </a:moveTo>
                <a:lnTo>
                  <a:pt x="574220" y="88253"/>
                </a:lnTo>
                <a:lnTo>
                  <a:pt x="548417" y="117014"/>
                </a:lnTo>
                <a:lnTo>
                  <a:pt x="537539" y="161581"/>
                </a:lnTo>
                <a:lnTo>
                  <a:pt x="537210" y="172085"/>
                </a:lnTo>
                <a:lnTo>
                  <a:pt x="537469" y="181111"/>
                </a:lnTo>
                <a:lnTo>
                  <a:pt x="546417" y="222218"/>
                </a:lnTo>
                <a:lnTo>
                  <a:pt x="576452" y="254762"/>
                </a:lnTo>
                <a:lnTo>
                  <a:pt x="610108" y="262000"/>
                </a:lnTo>
                <a:lnTo>
                  <a:pt x="618988" y="261500"/>
                </a:lnTo>
                <a:lnTo>
                  <a:pt x="658463" y="244395"/>
                </a:lnTo>
                <a:lnTo>
                  <a:pt x="668566" y="235712"/>
                </a:lnTo>
                <a:lnTo>
                  <a:pt x="607313" y="235712"/>
                </a:lnTo>
                <a:lnTo>
                  <a:pt x="600075" y="233807"/>
                </a:lnTo>
                <a:lnTo>
                  <a:pt x="574801" y="201549"/>
                </a:lnTo>
                <a:lnTo>
                  <a:pt x="571246" y="177164"/>
                </a:lnTo>
                <a:lnTo>
                  <a:pt x="571246" y="160782"/>
                </a:lnTo>
                <a:lnTo>
                  <a:pt x="585470" y="118618"/>
                </a:lnTo>
                <a:lnTo>
                  <a:pt x="608964" y="104394"/>
                </a:lnTo>
                <a:lnTo>
                  <a:pt x="702056" y="104394"/>
                </a:lnTo>
                <a:lnTo>
                  <a:pt x="702056" y="103250"/>
                </a:lnTo>
                <a:lnTo>
                  <a:pt x="669036" y="103250"/>
                </a:lnTo>
                <a:lnTo>
                  <a:pt x="662650" y="97420"/>
                </a:lnTo>
                <a:lnTo>
                  <a:pt x="656240" y="92329"/>
                </a:lnTo>
                <a:lnTo>
                  <a:pt x="622216" y="78382"/>
                </a:lnTo>
                <a:lnTo>
                  <a:pt x="614552" y="77977"/>
                </a:lnTo>
                <a:close/>
              </a:path>
              <a:path w="702310" h="262254">
                <a:moveTo>
                  <a:pt x="702056" y="231648"/>
                </a:moveTo>
                <a:lnTo>
                  <a:pt x="672846" y="231648"/>
                </a:lnTo>
                <a:lnTo>
                  <a:pt x="672846" y="254762"/>
                </a:lnTo>
                <a:lnTo>
                  <a:pt x="684911" y="259587"/>
                </a:lnTo>
                <a:lnTo>
                  <a:pt x="690372" y="259587"/>
                </a:lnTo>
                <a:lnTo>
                  <a:pt x="702056" y="254762"/>
                </a:lnTo>
                <a:lnTo>
                  <a:pt x="702056" y="231648"/>
                </a:lnTo>
                <a:close/>
              </a:path>
              <a:path w="702310" h="262254">
                <a:moveTo>
                  <a:pt x="702056" y="104394"/>
                </a:moveTo>
                <a:lnTo>
                  <a:pt x="617347" y="104394"/>
                </a:lnTo>
                <a:lnTo>
                  <a:pt x="624038" y="104896"/>
                </a:lnTo>
                <a:lnTo>
                  <a:pt x="630586" y="106410"/>
                </a:lnTo>
                <a:lnTo>
                  <a:pt x="662418" y="128756"/>
                </a:lnTo>
                <a:lnTo>
                  <a:pt x="669036" y="136017"/>
                </a:lnTo>
                <a:lnTo>
                  <a:pt x="669036" y="202946"/>
                </a:lnTo>
                <a:lnTo>
                  <a:pt x="663829" y="209042"/>
                </a:lnTo>
                <a:lnTo>
                  <a:pt x="659002" y="214249"/>
                </a:lnTo>
                <a:lnTo>
                  <a:pt x="654304" y="218312"/>
                </a:lnTo>
                <a:lnTo>
                  <a:pt x="649732" y="222504"/>
                </a:lnTo>
                <a:lnTo>
                  <a:pt x="645287" y="225933"/>
                </a:lnTo>
                <a:lnTo>
                  <a:pt x="640969" y="228473"/>
                </a:lnTo>
                <a:lnTo>
                  <a:pt x="636777" y="231139"/>
                </a:lnTo>
                <a:lnTo>
                  <a:pt x="632587" y="232918"/>
                </a:lnTo>
                <a:lnTo>
                  <a:pt x="624459" y="235204"/>
                </a:lnTo>
                <a:lnTo>
                  <a:pt x="620268" y="235712"/>
                </a:lnTo>
                <a:lnTo>
                  <a:pt x="668566" y="235712"/>
                </a:lnTo>
                <a:lnTo>
                  <a:pt x="672846" y="231648"/>
                </a:lnTo>
                <a:lnTo>
                  <a:pt x="702056" y="231648"/>
                </a:lnTo>
                <a:lnTo>
                  <a:pt x="702056" y="104394"/>
                </a:lnTo>
                <a:close/>
              </a:path>
              <a:path w="702310" h="262254">
                <a:moveTo>
                  <a:pt x="688721" y="0"/>
                </a:moveTo>
                <a:lnTo>
                  <a:pt x="682244" y="0"/>
                </a:lnTo>
                <a:lnTo>
                  <a:pt x="679576" y="254"/>
                </a:lnTo>
                <a:lnTo>
                  <a:pt x="675386" y="762"/>
                </a:lnTo>
                <a:lnTo>
                  <a:pt x="673735" y="1143"/>
                </a:lnTo>
                <a:lnTo>
                  <a:pt x="672464" y="1650"/>
                </a:lnTo>
                <a:lnTo>
                  <a:pt x="671068" y="2032"/>
                </a:lnTo>
                <a:lnTo>
                  <a:pt x="670179" y="2667"/>
                </a:lnTo>
                <a:lnTo>
                  <a:pt x="669798" y="3429"/>
                </a:lnTo>
                <a:lnTo>
                  <a:pt x="669289" y="4318"/>
                </a:lnTo>
                <a:lnTo>
                  <a:pt x="669036" y="5080"/>
                </a:lnTo>
                <a:lnTo>
                  <a:pt x="669036" y="103250"/>
                </a:lnTo>
                <a:lnTo>
                  <a:pt x="702056" y="103250"/>
                </a:lnTo>
                <a:lnTo>
                  <a:pt x="702056" y="5080"/>
                </a:lnTo>
                <a:lnTo>
                  <a:pt x="701801" y="4318"/>
                </a:lnTo>
                <a:lnTo>
                  <a:pt x="701167" y="3429"/>
                </a:lnTo>
                <a:lnTo>
                  <a:pt x="700659" y="2667"/>
                </a:lnTo>
                <a:lnTo>
                  <a:pt x="699643" y="2032"/>
                </a:lnTo>
                <a:lnTo>
                  <a:pt x="698500" y="1650"/>
                </a:lnTo>
                <a:lnTo>
                  <a:pt x="697357" y="1143"/>
                </a:lnTo>
                <a:lnTo>
                  <a:pt x="695706" y="762"/>
                </a:lnTo>
                <a:lnTo>
                  <a:pt x="691388" y="254"/>
                </a:lnTo>
                <a:lnTo>
                  <a:pt x="688721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78984" y="4164203"/>
            <a:ext cx="932814" cy="2620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97296" y="4242180"/>
            <a:ext cx="147065" cy="18402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36208" y="4162171"/>
            <a:ext cx="2537841" cy="26403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8227" y="4629784"/>
            <a:ext cx="1088928" cy="26276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405126" y="4666360"/>
            <a:ext cx="377190" cy="226695"/>
          </a:xfrm>
          <a:custGeom>
            <a:avLst/>
            <a:gdLst/>
            <a:ahLst/>
            <a:cxnLst/>
            <a:rect l="l" t="t" r="r" b="b"/>
            <a:pathLst>
              <a:path w="377189" h="226695">
                <a:moveTo>
                  <a:pt x="62737" y="71247"/>
                </a:moveTo>
                <a:lnTo>
                  <a:pt x="30734" y="71247"/>
                </a:lnTo>
                <a:lnTo>
                  <a:pt x="30833" y="172716"/>
                </a:lnTo>
                <a:lnTo>
                  <a:pt x="42661" y="212089"/>
                </a:lnTo>
                <a:lnTo>
                  <a:pt x="72643" y="225805"/>
                </a:lnTo>
                <a:lnTo>
                  <a:pt x="84709" y="225805"/>
                </a:lnTo>
                <a:lnTo>
                  <a:pt x="113792" y="209296"/>
                </a:lnTo>
                <a:lnTo>
                  <a:pt x="113665" y="201549"/>
                </a:lnTo>
                <a:lnTo>
                  <a:pt x="113311" y="199516"/>
                </a:lnTo>
                <a:lnTo>
                  <a:pt x="77978" y="199516"/>
                </a:lnTo>
                <a:lnTo>
                  <a:pt x="71628" y="196596"/>
                </a:lnTo>
                <a:lnTo>
                  <a:pt x="62737" y="164591"/>
                </a:lnTo>
                <a:lnTo>
                  <a:pt x="62737" y="71247"/>
                </a:lnTo>
                <a:close/>
              </a:path>
              <a:path w="377189" h="226695">
                <a:moveTo>
                  <a:pt x="109981" y="194310"/>
                </a:moveTo>
                <a:lnTo>
                  <a:pt x="108331" y="194310"/>
                </a:lnTo>
                <a:lnTo>
                  <a:pt x="107187" y="194690"/>
                </a:lnTo>
                <a:lnTo>
                  <a:pt x="105918" y="195199"/>
                </a:lnTo>
                <a:lnTo>
                  <a:pt x="104521" y="195706"/>
                </a:lnTo>
                <a:lnTo>
                  <a:pt x="102997" y="196341"/>
                </a:lnTo>
                <a:lnTo>
                  <a:pt x="99441" y="197612"/>
                </a:lnTo>
                <a:lnTo>
                  <a:pt x="97409" y="198119"/>
                </a:lnTo>
                <a:lnTo>
                  <a:pt x="94996" y="198754"/>
                </a:lnTo>
                <a:lnTo>
                  <a:pt x="92710" y="199262"/>
                </a:lnTo>
                <a:lnTo>
                  <a:pt x="90043" y="199516"/>
                </a:lnTo>
                <a:lnTo>
                  <a:pt x="113311" y="199516"/>
                </a:lnTo>
                <a:lnTo>
                  <a:pt x="113156" y="198627"/>
                </a:lnTo>
                <a:lnTo>
                  <a:pt x="112903" y="197485"/>
                </a:lnTo>
                <a:lnTo>
                  <a:pt x="112522" y="196596"/>
                </a:lnTo>
                <a:lnTo>
                  <a:pt x="112268" y="195706"/>
                </a:lnTo>
                <a:lnTo>
                  <a:pt x="111760" y="195072"/>
                </a:lnTo>
                <a:lnTo>
                  <a:pt x="111125" y="194817"/>
                </a:lnTo>
                <a:lnTo>
                  <a:pt x="110617" y="194563"/>
                </a:lnTo>
                <a:lnTo>
                  <a:pt x="109981" y="194310"/>
                </a:lnTo>
                <a:close/>
              </a:path>
              <a:path w="377189" h="226695">
                <a:moveTo>
                  <a:pt x="108457" y="45719"/>
                </a:moveTo>
                <a:lnTo>
                  <a:pt x="5587" y="45719"/>
                </a:lnTo>
                <a:lnTo>
                  <a:pt x="4699" y="45974"/>
                </a:lnTo>
                <a:lnTo>
                  <a:pt x="2921" y="46736"/>
                </a:lnTo>
                <a:lnTo>
                  <a:pt x="2286" y="47498"/>
                </a:lnTo>
                <a:lnTo>
                  <a:pt x="1778" y="48640"/>
                </a:lnTo>
                <a:lnTo>
                  <a:pt x="1269" y="49656"/>
                </a:lnTo>
                <a:lnTo>
                  <a:pt x="888" y="50926"/>
                </a:lnTo>
                <a:lnTo>
                  <a:pt x="507" y="52577"/>
                </a:lnTo>
                <a:lnTo>
                  <a:pt x="254" y="54228"/>
                </a:lnTo>
                <a:lnTo>
                  <a:pt x="0" y="56134"/>
                </a:lnTo>
                <a:lnTo>
                  <a:pt x="0" y="62991"/>
                </a:lnTo>
                <a:lnTo>
                  <a:pt x="635" y="66293"/>
                </a:lnTo>
                <a:lnTo>
                  <a:pt x="1778" y="68199"/>
                </a:lnTo>
                <a:lnTo>
                  <a:pt x="2921" y="70230"/>
                </a:lnTo>
                <a:lnTo>
                  <a:pt x="4444" y="71247"/>
                </a:lnTo>
                <a:lnTo>
                  <a:pt x="109347" y="71247"/>
                </a:lnTo>
                <a:lnTo>
                  <a:pt x="110871" y="70230"/>
                </a:lnTo>
                <a:lnTo>
                  <a:pt x="112013" y="68199"/>
                </a:lnTo>
                <a:lnTo>
                  <a:pt x="113156" y="66293"/>
                </a:lnTo>
                <a:lnTo>
                  <a:pt x="113792" y="62991"/>
                </a:lnTo>
                <a:lnTo>
                  <a:pt x="113665" y="54228"/>
                </a:lnTo>
                <a:lnTo>
                  <a:pt x="113156" y="50926"/>
                </a:lnTo>
                <a:lnTo>
                  <a:pt x="112775" y="49656"/>
                </a:lnTo>
                <a:lnTo>
                  <a:pt x="112141" y="48640"/>
                </a:lnTo>
                <a:lnTo>
                  <a:pt x="111632" y="47498"/>
                </a:lnTo>
                <a:lnTo>
                  <a:pt x="110871" y="46736"/>
                </a:lnTo>
                <a:lnTo>
                  <a:pt x="109347" y="45974"/>
                </a:lnTo>
                <a:lnTo>
                  <a:pt x="108457" y="45719"/>
                </a:lnTo>
                <a:close/>
              </a:path>
              <a:path w="377189" h="226695">
                <a:moveTo>
                  <a:pt x="49911" y="0"/>
                </a:moveTo>
                <a:lnTo>
                  <a:pt x="43561" y="0"/>
                </a:lnTo>
                <a:lnTo>
                  <a:pt x="41021" y="126"/>
                </a:lnTo>
                <a:lnTo>
                  <a:pt x="38862" y="380"/>
                </a:lnTo>
                <a:lnTo>
                  <a:pt x="36830" y="508"/>
                </a:lnTo>
                <a:lnTo>
                  <a:pt x="35179" y="1015"/>
                </a:lnTo>
                <a:lnTo>
                  <a:pt x="34036" y="1524"/>
                </a:lnTo>
                <a:lnTo>
                  <a:pt x="32766" y="2031"/>
                </a:lnTo>
                <a:lnTo>
                  <a:pt x="31876" y="2793"/>
                </a:lnTo>
                <a:lnTo>
                  <a:pt x="31496" y="3428"/>
                </a:lnTo>
                <a:lnTo>
                  <a:pt x="30987" y="4190"/>
                </a:lnTo>
                <a:lnTo>
                  <a:pt x="30734" y="5079"/>
                </a:lnTo>
                <a:lnTo>
                  <a:pt x="30734" y="45719"/>
                </a:lnTo>
                <a:lnTo>
                  <a:pt x="62737" y="45719"/>
                </a:lnTo>
                <a:lnTo>
                  <a:pt x="62737" y="5079"/>
                </a:lnTo>
                <a:lnTo>
                  <a:pt x="54610" y="380"/>
                </a:lnTo>
                <a:lnTo>
                  <a:pt x="52578" y="126"/>
                </a:lnTo>
                <a:lnTo>
                  <a:pt x="49911" y="0"/>
                </a:lnTo>
                <a:close/>
              </a:path>
              <a:path w="377189" h="226695">
                <a:moveTo>
                  <a:pt x="291846" y="42163"/>
                </a:moveTo>
                <a:lnTo>
                  <a:pt x="252984" y="49022"/>
                </a:lnTo>
                <a:lnTo>
                  <a:pt x="220037" y="74951"/>
                </a:lnTo>
                <a:lnTo>
                  <a:pt x="204485" y="116093"/>
                </a:lnTo>
                <a:lnTo>
                  <a:pt x="203073" y="135762"/>
                </a:lnTo>
                <a:lnTo>
                  <a:pt x="203404" y="146071"/>
                </a:lnTo>
                <a:lnTo>
                  <a:pt x="214883" y="189198"/>
                </a:lnTo>
                <a:lnTo>
                  <a:pt x="243157" y="216560"/>
                </a:lnTo>
                <a:lnTo>
                  <a:pt x="288163" y="226187"/>
                </a:lnTo>
                <a:lnTo>
                  <a:pt x="298878" y="225756"/>
                </a:lnTo>
                <a:lnTo>
                  <a:pt x="342360" y="210820"/>
                </a:lnTo>
                <a:lnTo>
                  <a:pt x="354327" y="200278"/>
                </a:lnTo>
                <a:lnTo>
                  <a:pt x="289813" y="200278"/>
                </a:lnTo>
                <a:lnTo>
                  <a:pt x="282428" y="199945"/>
                </a:lnTo>
                <a:lnTo>
                  <a:pt x="247650" y="180721"/>
                </a:lnTo>
                <a:lnTo>
                  <a:pt x="243459" y="174625"/>
                </a:lnTo>
                <a:lnTo>
                  <a:pt x="236269" y="135762"/>
                </a:lnTo>
                <a:lnTo>
                  <a:pt x="236254" y="132461"/>
                </a:lnTo>
                <a:lnTo>
                  <a:pt x="236383" y="127752"/>
                </a:lnTo>
                <a:lnTo>
                  <a:pt x="249300" y="86360"/>
                </a:lnTo>
                <a:lnTo>
                  <a:pt x="253619" y="80517"/>
                </a:lnTo>
                <a:lnTo>
                  <a:pt x="259334" y="75946"/>
                </a:lnTo>
                <a:lnTo>
                  <a:pt x="272923" y="69468"/>
                </a:lnTo>
                <a:lnTo>
                  <a:pt x="281178" y="67817"/>
                </a:lnTo>
                <a:lnTo>
                  <a:pt x="357294" y="67817"/>
                </a:lnTo>
                <a:lnTo>
                  <a:pt x="355981" y="66166"/>
                </a:lnTo>
                <a:lnTo>
                  <a:pt x="320974" y="45593"/>
                </a:lnTo>
                <a:lnTo>
                  <a:pt x="302254" y="42545"/>
                </a:lnTo>
                <a:lnTo>
                  <a:pt x="291846" y="42163"/>
                </a:lnTo>
                <a:close/>
              </a:path>
              <a:path w="377189" h="226695">
                <a:moveTo>
                  <a:pt x="357294" y="67817"/>
                </a:moveTo>
                <a:lnTo>
                  <a:pt x="290575" y="67817"/>
                </a:lnTo>
                <a:lnTo>
                  <a:pt x="297979" y="68151"/>
                </a:lnTo>
                <a:lnTo>
                  <a:pt x="304752" y="69151"/>
                </a:lnTo>
                <a:lnTo>
                  <a:pt x="336804" y="93599"/>
                </a:lnTo>
                <a:lnTo>
                  <a:pt x="344119" y="132461"/>
                </a:lnTo>
                <a:lnTo>
                  <a:pt x="344132" y="135762"/>
                </a:lnTo>
                <a:lnTo>
                  <a:pt x="343992" y="140491"/>
                </a:lnTo>
                <a:lnTo>
                  <a:pt x="326771" y="187705"/>
                </a:lnTo>
                <a:lnTo>
                  <a:pt x="299212" y="200278"/>
                </a:lnTo>
                <a:lnTo>
                  <a:pt x="354327" y="200278"/>
                </a:lnTo>
                <a:lnTo>
                  <a:pt x="374028" y="161268"/>
                </a:lnTo>
                <a:lnTo>
                  <a:pt x="377190" y="132461"/>
                </a:lnTo>
                <a:lnTo>
                  <a:pt x="376856" y="122172"/>
                </a:lnTo>
                <a:lnTo>
                  <a:pt x="365204" y="79152"/>
                </a:lnTo>
                <a:lnTo>
                  <a:pt x="360908" y="72362"/>
                </a:lnTo>
                <a:lnTo>
                  <a:pt x="357294" y="6781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39110" y="4629784"/>
            <a:ext cx="641350" cy="262890"/>
          </a:xfrm>
          <a:custGeom>
            <a:avLst/>
            <a:gdLst/>
            <a:ahLst/>
            <a:cxnLst/>
            <a:rect l="l" t="t" r="r" b="b"/>
            <a:pathLst>
              <a:path w="641350" h="262889">
                <a:moveTo>
                  <a:pt x="62737" y="107823"/>
                </a:moveTo>
                <a:lnTo>
                  <a:pt x="30733" y="107823"/>
                </a:lnTo>
                <a:lnTo>
                  <a:pt x="30833" y="209292"/>
                </a:lnTo>
                <a:lnTo>
                  <a:pt x="42661" y="248665"/>
                </a:lnTo>
                <a:lnTo>
                  <a:pt x="72643" y="262381"/>
                </a:lnTo>
                <a:lnTo>
                  <a:pt x="84708" y="262381"/>
                </a:lnTo>
                <a:lnTo>
                  <a:pt x="113791" y="245872"/>
                </a:lnTo>
                <a:lnTo>
                  <a:pt x="113664" y="238125"/>
                </a:lnTo>
                <a:lnTo>
                  <a:pt x="113311" y="236092"/>
                </a:lnTo>
                <a:lnTo>
                  <a:pt x="77977" y="236092"/>
                </a:lnTo>
                <a:lnTo>
                  <a:pt x="71627" y="233172"/>
                </a:lnTo>
                <a:lnTo>
                  <a:pt x="62737" y="201167"/>
                </a:lnTo>
                <a:lnTo>
                  <a:pt x="62737" y="107823"/>
                </a:lnTo>
                <a:close/>
              </a:path>
              <a:path w="641350" h="262889">
                <a:moveTo>
                  <a:pt x="109981" y="230886"/>
                </a:moveTo>
                <a:lnTo>
                  <a:pt x="108331" y="230886"/>
                </a:lnTo>
                <a:lnTo>
                  <a:pt x="107187" y="231266"/>
                </a:lnTo>
                <a:lnTo>
                  <a:pt x="105917" y="231775"/>
                </a:lnTo>
                <a:lnTo>
                  <a:pt x="104520" y="232282"/>
                </a:lnTo>
                <a:lnTo>
                  <a:pt x="102996" y="232917"/>
                </a:lnTo>
                <a:lnTo>
                  <a:pt x="99440" y="234187"/>
                </a:lnTo>
                <a:lnTo>
                  <a:pt x="97408" y="234695"/>
                </a:lnTo>
                <a:lnTo>
                  <a:pt x="94995" y="235330"/>
                </a:lnTo>
                <a:lnTo>
                  <a:pt x="92709" y="235838"/>
                </a:lnTo>
                <a:lnTo>
                  <a:pt x="90042" y="236092"/>
                </a:lnTo>
                <a:lnTo>
                  <a:pt x="113311" y="236092"/>
                </a:lnTo>
                <a:lnTo>
                  <a:pt x="113156" y="235203"/>
                </a:lnTo>
                <a:lnTo>
                  <a:pt x="112902" y="234061"/>
                </a:lnTo>
                <a:lnTo>
                  <a:pt x="112521" y="233172"/>
                </a:lnTo>
                <a:lnTo>
                  <a:pt x="112267" y="232282"/>
                </a:lnTo>
                <a:lnTo>
                  <a:pt x="111759" y="231648"/>
                </a:lnTo>
                <a:lnTo>
                  <a:pt x="111125" y="231393"/>
                </a:lnTo>
                <a:lnTo>
                  <a:pt x="110616" y="231139"/>
                </a:lnTo>
                <a:lnTo>
                  <a:pt x="109981" y="230886"/>
                </a:lnTo>
                <a:close/>
              </a:path>
              <a:path w="641350" h="262889">
                <a:moveTo>
                  <a:pt x="108457" y="82295"/>
                </a:moveTo>
                <a:lnTo>
                  <a:pt x="5587" y="82295"/>
                </a:lnTo>
                <a:lnTo>
                  <a:pt x="4698" y="82550"/>
                </a:lnTo>
                <a:lnTo>
                  <a:pt x="2920" y="83312"/>
                </a:lnTo>
                <a:lnTo>
                  <a:pt x="2285" y="84074"/>
                </a:lnTo>
                <a:lnTo>
                  <a:pt x="1777" y="85216"/>
                </a:lnTo>
                <a:lnTo>
                  <a:pt x="1269" y="86232"/>
                </a:lnTo>
                <a:lnTo>
                  <a:pt x="888" y="87502"/>
                </a:lnTo>
                <a:lnTo>
                  <a:pt x="507" y="89153"/>
                </a:lnTo>
                <a:lnTo>
                  <a:pt x="253" y="90804"/>
                </a:lnTo>
                <a:lnTo>
                  <a:pt x="0" y="92710"/>
                </a:lnTo>
                <a:lnTo>
                  <a:pt x="0" y="99567"/>
                </a:lnTo>
                <a:lnTo>
                  <a:pt x="634" y="102869"/>
                </a:lnTo>
                <a:lnTo>
                  <a:pt x="1777" y="104775"/>
                </a:lnTo>
                <a:lnTo>
                  <a:pt x="2920" y="106806"/>
                </a:lnTo>
                <a:lnTo>
                  <a:pt x="4444" y="107823"/>
                </a:lnTo>
                <a:lnTo>
                  <a:pt x="109346" y="107823"/>
                </a:lnTo>
                <a:lnTo>
                  <a:pt x="110870" y="106806"/>
                </a:lnTo>
                <a:lnTo>
                  <a:pt x="112013" y="104775"/>
                </a:lnTo>
                <a:lnTo>
                  <a:pt x="113156" y="102869"/>
                </a:lnTo>
                <a:lnTo>
                  <a:pt x="113791" y="99567"/>
                </a:lnTo>
                <a:lnTo>
                  <a:pt x="113664" y="90804"/>
                </a:lnTo>
                <a:lnTo>
                  <a:pt x="113156" y="87502"/>
                </a:lnTo>
                <a:lnTo>
                  <a:pt x="112775" y="86232"/>
                </a:lnTo>
                <a:lnTo>
                  <a:pt x="112140" y="85216"/>
                </a:lnTo>
                <a:lnTo>
                  <a:pt x="111632" y="84074"/>
                </a:lnTo>
                <a:lnTo>
                  <a:pt x="110870" y="83312"/>
                </a:lnTo>
                <a:lnTo>
                  <a:pt x="109346" y="82550"/>
                </a:lnTo>
                <a:lnTo>
                  <a:pt x="108457" y="82295"/>
                </a:lnTo>
                <a:close/>
              </a:path>
              <a:path w="641350" h="262889">
                <a:moveTo>
                  <a:pt x="49910" y="36575"/>
                </a:moveTo>
                <a:lnTo>
                  <a:pt x="43560" y="36575"/>
                </a:lnTo>
                <a:lnTo>
                  <a:pt x="41020" y="36702"/>
                </a:lnTo>
                <a:lnTo>
                  <a:pt x="38862" y="36956"/>
                </a:lnTo>
                <a:lnTo>
                  <a:pt x="36829" y="37084"/>
                </a:lnTo>
                <a:lnTo>
                  <a:pt x="35178" y="37591"/>
                </a:lnTo>
                <a:lnTo>
                  <a:pt x="34035" y="38100"/>
                </a:lnTo>
                <a:lnTo>
                  <a:pt x="32765" y="38607"/>
                </a:lnTo>
                <a:lnTo>
                  <a:pt x="31876" y="39369"/>
                </a:lnTo>
                <a:lnTo>
                  <a:pt x="31495" y="40004"/>
                </a:lnTo>
                <a:lnTo>
                  <a:pt x="30987" y="40766"/>
                </a:lnTo>
                <a:lnTo>
                  <a:pt x="30733" y="41655"/>
                </a:lnTo>
                <a:lnTo>
                  <a:pt x="30733" y="82295"/>
                </a:lnTo>
                <a:lnTo>
                  <a:pt x="62737" y="82295"/>
                </a:lnTo>
                <a:lnTo>
                  <a:pt x="62737" y="41655"/>
                </a:lnTo>
                <a:lnTo>
                  <a:pt x="54609" y="36956"/>
                </a:lnTo>
                <a:lnTo>
                  <a:pt x="52577" y="36702"/>
                </a:lnTo>
                <a:lnTo>
                  <a:pt x="49910" y="36575"/>
                </a:lnTo>
                <a:close/>
              </a:path>
              <a:path w="641350" h="262889">
                <a:moveTo>
                  <a:pt x="237362" y="0"/>
                </a:moveTo>
                <a:lnTo>
                  <a:pt x="231139" y="0"/>
                </a:lnTo>
                <a:lnTo>
                  <a:pt x="228473" y="126"/>
                </a:lnTo>
                <a:lnTo>
                  <a:pt x="218312" y="5079"/>
                </a:lnTo>
                <a:lnTo>
                  <a:pt x="218312" y="255524"/>
                </a:lnTo>
                <a:lnTo>
                  <a:pt x="231139" y="260350"/>
                </a:lnTo>
                <a:lnTo>
                  <a:pt x="237362" y="260350"/>
                </a:lnTo>
                <a:lnTo>
                  <a:pt x="249427" y="257048"/>
                </a:lnTo>
                <a:lnTo>
                  <a:pt x="249936" y="256412"/>
                </a:lnTo>
                <a:lnTo>
                  <a:pt x="250189" y="255524"/>
                </a:lnTo>
                <a:lnTo>
                  <a:pt x="250189" y="137540"/>
                </a:lnTo>
                <a:lnTo>
                  <a:pt x="256762" y="130111"/>
                </a:lnTo>
                <a:lnTo>
                  <a:pt x="288671" y="106299"/>
                </a:lnTo>
                <a:lnTo>
                  <a:pt x="250189" y="106299"/>
                </a:lnTo>
                <a:lnTo>
                  <a:pt x="250189" y="5079"/>
                </a:lnTo>
                <a:lnTo>
                  <a:pt x="249936" y="4190"/>
                </a:lnTo>
                <a:lnTo>
                  <a:pt x="240029" y="126"/>
                </a:lnTo>
                <a:lnTo>
                  <a:pt x="237362" y="0"/>
                </a:lnTo>
                <a:close/>
              </a:path>
              <a:path w="641350" h="262889">
                <a:moveTo>
                  <a:pt x="359023" y="105410"/>
                </a:moveTo>
                <a:lnTo>
                  <a:pt x="305562" y="105410"/>
                </a:lnTo>
                <a:lnTo>
                  <a:pt x="311023" y="106425"/>
                </a:lnTo>
                <a:lnTo>
                  <a:pt x="320420" y="110998"/>
                </a:lnTo>
                <a:lnTo>
                  <a:pt x="336295" y="146938"/>
                </a:lnTo>
                <a:lnTo>
                  <a:pt x="336295" y="255524"/>
                </a:lnTo>
                <a:lnTo>
                  <a:pt x="336550" y="256412"/>
                </a:lnTo>
                <a:lnTo>
                  <a:pt x="349123" y="260350"/>
                </a:lnTo>
                <a:lnTo>
                  <a:pt x="355473" y="260350"/>
                </a:lnTo>
                <a:lnTo>
                  <a:pt x="367538" y="257048"/>
                </a:lnTo>
                <a:lnTo>
                  <a:pt x="368045" y="256412"/>
                </a:lnTo>
                <a:lnTo>
                  <a:pt x="368300" y="255524"/>
                </a:lnTo>
                <a:lnTo>
                  <a:pt x="368300" y="152653"/>
                </a:lnTo>
                <a:lnTo>
                  <a:pt x="362965" y="113284"/>
                </a:lnTo>
                <a:lnTo>
                  <a:pt x="359410" y="105917"/>
                </a:lnTo>
                <a:lnTo>
                  <a:pt x="359023" y="105410"/>
                </a:lnTo>
                <a:close/>
              </a:path>
              <a:path w="641350" h="262889">
                <a:moveTo>
                  <a:pt x="305942" y="78739"/>
                </a:moveTo>
                <a:lnTo>
                  <a:pt x="264032" y="94138"/>
                </a:lnTo>
                <a:lnTo>
                  <a:pt x="250189" y="106299"/>
                </a:lnTo>
                <a:lnTo>
                  <a:pt x="288671" y="106299"/>
                </a:lnTo>
                <a:lnTo>
                  <a:pt x="291338" y="105410"/>
                </a:lnTo>
                <a:lnTo>
                  <a:pt x="359023" y="105410"/>
                </a:lnTo>
                <a:lnTo>
                  <a:pt x="322040" y="80168"/>
                </a:lnTo>
                <a:lnTo>
                  <a:pt x="314348" y="79097"/>
                </a:lnTo>
                <a:lnTo>
                  <a:pt x="305942" y="78739"/>
                </a:lnTo>
                <a:close/>
              </a:path>
              <a:path w="641350" h="262889">
                <a:moveTo>
                  <a:pt x="564641" y="78739"/>
                </a:moveTo>
                <a:lnTo>
                  <a:pt x="522539" y="88737"/>
                </a:lnTo>
                <a:lnTo>
                  <a:pt x="493934" y="116903"/>
                </a:lnTo>
                <a:lnTo>
                  <a:pt x="481433" y="161077"/>
                </a:lnTo>
                <a:lnTo>
                  <a:pt x="481083" y="171830"/>
                </a:lnTo>
                <a:lnTo>
                  <a:pt x="481413" y="182576"/>
                </a:lnTo>
                <a:lnTo>
                  <a:pt x="493611" y="227075"/>
                </a:lnTo>
                <a:lnTo>
                  <a:pt x="522714" y="253708"/>
                </a:lnTo>
                <a:lnTo>
                  <a:pt x="568070" y="262763"/>
                </a:lnTo>
                <a:lnTo>
                  <a:pt x="576326" y="262763"/>
                </a:lnTo>
                <a:lnTo>
                  <a:pt x="584073" y="262127"/>
                </a:lnTo>
                <a:lnTo>
                  <a:pt x="598677" y="259841"/>
                </a:lnTo>
                <a:lnTo>
                  <a:pt x="605154" y="258444"/>
                </a:lnTo>
                <a:lnTo>
                  <a:pt x="610615" y="256920"/>
                </a:lnTo>
                <a:lnTo>
                  <a:pt x="616203" y="255524"/>
                </a:lnTo>
                <a:lnTo>
                  <a:pt x="632205" y="246887"/>
                </a:lnTo>
                <a:lnTo>
                  <a:pt x="632713" y="246125"/>
                </a:lnTo>
                <a:lnTo>
                  <a:pt x="633018" y="245187"/>
                </a:lnTo>
                <a:lnTo>
                  <a:pt x="633222" y="244475"/>
                </a:lnTo>
                <a:lnTo>
                  <a:pt x="633349" y="243459"/>
                </a:lnTo>
                <a:lnTo>
                  <a:pt x="633602" y="242442"/>
                </a:lnTo>
                <a:lnTo>
                  <a:pt x="633856" y="240029"/>
                </a:lnTo>
                <a:lnTo>
                  <a:pt x="633856" y="237870"/>
                </a:lnTo>
                <a:lnTo>
                  <a:pt x="571118" y="237870"/>
                </a:lnTo>
                <a:lnTo>
                  <a:pt x="563522" y="237589"/>
                </a:lnTo>
                <a:lnTo>
                  <a:pt x="526795" y="221234"/>
                </a:lnTo>
                <a:lnTo>
                  <a:pt x="522224" y="215900"/>
                </a:lnTo>
                <a:lnTo>
                  <a:pt x="518922" y="209550"/>
                </a:lnTo>
                <a:lnTo>
                  <a:pt x="517016" y="202056"/>
                </a:lnTo>
                <a:lnTo>
                  <a:pt x="515112" y="194690"/>
                </a:lnTo>
                <a:lnTo>
                  <a:pt x="514095" y="186309"/>
                </a:lnTo>
                <a:lnTo>
                  <a:pt x="514095" y="177037"/>
                </a:lnTo>
                <a:lnTo>
                  <a:pt x="632078" y="177037"/>
                </a:lnTo>
                <a:lnTo>
                  <a:pt x="634873" y="175894"/>
                </a:lnTo>
                <a:lnTo>
                  <a:pt x="639952" y="171830"/>
                </a:lnTo>
                <a:lnTo>
                  <a:pt x="641223" y="168401"/>
                </a:lnTo>
                <a:lnTo>
                  <a:pt x="641106" y="154431"/>
                </a:lnTo>
                <a:lnTo>
                  <a:pt x="514095" y="154431"/>
                </a:lnTo>
                <a:lnTo>
                  <a:pt x="514350" y="147700"/>
                </a:lnTo>
                <a:lnTo>
                  <a:pt x="536193" y="109854"/>
                </a:lnTo>
                <a:lnTo>
                  <a:pt x="542163" y="107061"/>
                </a:lnTo>
                <a:lnTo>
                  <a:pt x="548131" y="104139"/>
                </a:lnTo>
                <a:lnTo>
                  <a:pt x="555116" y="102742"/>
                </a:lnTo>
                <a:lnTo>
                  <a:pt x="623685" y="102742"/>
                </a:lnTo>
                <a:lnTo>
                  <a:pt x="623188" y="102107"/>
                </a:lnTo>
                <a:lnTo>
                  <a:pt x="583580" y="80343"/>
                </a:lnTo>
                <a:lnTo>
                  <a:pt x="574474" y="79142"/>
                </a:lnTo>
                <a:lnTo>
                  <a:pt x="564641" y="78739"/>
                </a:lnTo>
                <a:close/>
              </a:path>
              <a:path w="641350" h="262889">
                <a:moveTo>
                  <a:pt x="629538" y="225170"/>
                </a:moveTo>
                <a:lnTo>
                  <a:pt x="627126" y="225170"/>
                </a:lnTo>
                <a:lnTo>
                  <a:pt x="624839" y="225805"/>
                </a:lnTo>
                <a:lnTo>
                  <a:pt x="621791" y="227075"/>
                </a:lnTo>
                <a:lnTo>
                  <a:pt x="618743" y="228473"/>
                </a:lnTo>
                <a:lnTo>
                  <a:pt x="610107" y="231520"/>
                </a:lnTo>
                <a:lnTo>
                  <a:pt x="605281" y="233044"/>
                </a:lnTo>
                <a:lnTo>
                  <a:pt x="599693" y="234568"/>
                </a:lnTo>
                <a:lnTo>
                  <a:pt x="586739" y="237109"/>
                </a:lnTo>
                <a:lnTo>
                  <a:pt x="579374" y="237870"/>
                </a:lnTo>
                <a:lnTo>
                  <a:pt x="633856" y="237870"/>
                </a:lnTo>
                <a:lnTo>
                  <a:pt x="630301" y="225425"/>
                </a:lnTo>
                <a:lnTo>
                  <a:pt x="629538" y="225170"/>
                </a:lnTo>
                <a:close/>
              </a:path>
              <a:path w="641350" h="262889">
                <a:moveTo>
                  <a:pt x="623685" y="102742"/>
                </a:moveTo>
                <a:lnTo>
                  <a:pt x="562990" y="102742"/>
                </a:lnTo>
                <a:lnTo>
                  <a:pt x="573877" y="103600"/>
                </a:lnTo>
                <a:lnTo>
                  <a:pt x="583311" y="106171"/>
                </a:lnTo>
                <a:lnTo>
                  <a:pt x="608613" y="142998"/>
                </a:lnTo>
                <a:lnTo>
                  <a:pt x="609091" y="154431"/>
                </a:lnTo>
                <a:lnTo>
                  <a:pt x="641106" y="154431"/>
                </a:lnTo>
                <a:lnTo>
                  <a:pt x="631245" y="113664"/>
                </a:lnTo>
                <a:lnTo>
                  <a:pt x="627546" y="107680"/>
                </a:lnTo>
                <a:lnTo>
                  <a:pt x="623685" y="102742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49319" y="4629784"/>
            <a:ext cx="1315339" cy="26276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5529071" y="4629784"/>
            <a:ext cx="819150" cy="262890"/>
          </a:xfrm>
          <a:custGeom>
            <a:avLst/>
            <a:gdLst/>
            <a:ahLst/>
            <a:cxnLst/>
            <a:rect l="l" t="t" r="r" b="b"/>
            <a:pathLst>
              <a:path w="819150" h="262889">
                <a:moveTo>
                  <a:pt x="110108" y="45592"/>
                </a:moveTo>
                <a:lnTo>
                  <a:pt x="76835" y="45592"/>
                </a:lnTo>
                <a:lnTo>
                  <a:pt x="76835" y="255397"/>
                </a:lnTo>
                <a:lnTo>
                  <a:pt x="77088" y="256286"/>
                </a:lnTo>
                <a:lnTo>
                  <a:pt x="77597" y="256920"/>
                </a:lnTo>
                <a:lnTo>
                  <a:pt x="78104" y="257682"/>
                </a:lnTo>
                <a:lnTo>
                  <a:pt x="78993" y="258317"/>
                </a:lnTo>
                <a:lnTo>
                  <a:pt x="80390" y="258699"/>
                </a:lnTo>
                <a:lnTo>
                  <a:pt x="81661" y="259206"/>
                </a:lnTo>
                <a:lnTo>
                  <a:pt x="83312" y="259587"/>
                </a:lnTo>
                <a:lnTo>
                  <a:pt x="85598" y="259841"/>
                </a:lnTo>
                <a:lnTo>
                  <a:pt x="87756" y="260223"/>
                </a:lnTo>
                <a:lnTo>
                  <a:pt x="90424" y="260350"/>
                </a:lnTo>
                <a:lnTo>
                  <a:pt x="96774" y="260350"/>
                </a:lnTo>
                <a:lnTo>
                  <a:pt x="99440" y="260223"/>
                </a:lnTo>
                <a:lnTo>
                  <a:pt x="101473" y="259841"/>
                </a:lnTo>
                <a:lnTo>
                  <a:pt x="103631" y="259587"/>
                </a:lnTo>
                <a:lnTo>
                  <a:pt x="105410" y="259206"/>
                </a:lnTo>
                <a:lnTo>
                  <a:pt x="106679" y="258699"/>
                </a:lnTo>
                <a:lnTo>
                  <a:pt x="107950" y="258317"/>
                </a:lnTo>
                <a:lnTo>
                  <a:pt x="108838" y="257682"/>
                </a:lnTo>
                <a:lnTo>
                  <a:pt x="109347" y="256920"/>
                </a:lnTo>
                <a:lnTo>
                  <a:pt x="109854" y="256286"/>
                </a:lnTo>
                <a:lnTo>
                  <a:pt x="110108" y="255397"/>
                </a:lnTo>
                <a:lnTo>
                  <a:pt x="110108" y="45592"/>
                </a:lnTo>
                <a:close/>
              </a:path>
              <a:path w="819150" h="262889">
                <a:moveTo>
                  <a:pt x="181610" y="18414"/>
                </a:moveTo>
                <a:lnTo>
                  <a:pt x="5461" y="18414"/>
                </a:lnTo>
                <a:lnTo>
                  <a:pt x="4444" y="18668"/>
                </a:lnTo>
                <a:lnTo>
                  <a:pt x="3682" y="19176"/>
                </a:lnTo>
                <a:lnTo>
                  <a:pt x="2793" y="19685"/>
                </a:lnTo>
                <a:lnTo>
                  <a:pt x="2158" y="20574"/>
                </a:lnTo>
                <a:lnTo>
                  <a:pt x="1650" y="21589"/>
                </a:lnTo>
                <a:lnTo>
                  <a:pt x="1015" y="22732"/>
                </a:lnTo>
                <a:lnTo>
                  <a:pt x="635" y="24256"/>
                </a:lnTo>
                <a:lnTo>
                  <a:pt x="380" y="26035"/>
                </a:lnTo>
                <a:lnTo>
                  <a:pt x="0" y="27812"/>
                </a:lnTo>
                <a:lnTo>
                  <a:pt x="0" y="36702"/>
                </a:lnTo>
                <a:lnTo>
                  <a:pt x="380" y="38353"/>
                </a:lnTo>
                <a:lnTo>
                  <a:pt x="635" y="40131"/>
                </a:lnTo>
                <a:lnTo>
                  <a:pt x="1015" y="41528"/>
                </a:lnTo>
                <a:lnTo>
                  <a:pt x="1650" y="42544"/>
                </a:lnTo>
                <a:lnTo>
                  <a:pt x="2158" y="43561"/>
                </a:lnTo>
                <a:lnTo>
                  <a:pt x="2793" y="44450"/>
                </a:lnTo>
                <a:lnTo>
                  <a:pt x="3682" y="44830"/>
                </a:lnTo>
                <a:lnTo>
                  <a:pt x="4444" y="45338"/>
                </a:lnTo>
                <a:lnTo>
                  <a:pt x="5461" y="45592"/>
                </a:lnTo>
                <a:lnTo>
                  <a:pt x="181610" y="45592"/>
                </a:lnTo>
                <a:lnTo>
                  <a:pt x="182499" y="45338"/>
                </a:lnTo>
                <a:lnTo>
                  <a:pt x="183387" y="44830"/>
                </a:lnTo>
                <a:lnTo>
                  <a:pt x="184150" y="44450"/>
                </a:lnTo>
                <a:lnTo>
                  <a:pt x="186689" y="38353"/>
                </a:lnTo>
                <a:lnTo>
                  <a:pt x="187070" y="36702"/>
                </a:lnTo>
                <a:lnTo>
                  <a:pt x="187198" y="34543"/>
                </a:lnTo>
                <a:lnTo>
                  <a:pt x="187198" y="29844"/>
                </a:lnTo>
                <a:lnTo>
                  <a:pt x="187070" y="27812"/>
                </a:lnTo>
                <a:lnTo>
                  <a:pt x="186689" y="26035"/>
                </a:lnTo>
                <a:lnTo>
                  <a:pt x="186436" y="24256"/>
                </a:lnTo>
                <a:lnTo>
                  <a:pt x="182499" y="18668"/>
                </a:lnTo>
                <a:lnTo>
                  <a:pt x="181610" y="18414"/>
                </a:lnTo>
                <a:close/>
              </a:path>
              <a:path w="819150" h="262889">
                <a:moveTo>
                  <a:pt x="301625" y="0"/>
                </a:moveTo>
                <a:lnTo>
                  <a:pt x="295401" y="0"/>
                </a:lnTo>
                <a:lnTo>
                  <a:pt x="292735" y="126"/>
                </a:lnTo>
                <a:lnTo>
                  <a:pt x="282575" y="5079"/>
                </a:lnTo>
                <a:lnTo>
                  <a:pt x="282575" y="255524"/>
                </a:lnTo>
                <a:lnTo>
                  <a:pt x="295401" y="260350"/>
                </a:lnTo>
                <a:lnTo>
                  <a:pt x="301625" y="260350"/>
                </a:lnTo>
                <a:lnTo>
                  <a:pt x="313689" y="257048"/>
                </a:lnTo>
                <a:lnTo>
                  <a:pt x="314198" y="256412"/>
                </a:lnTo>
                <a:lnTo>
                  <a:pt x="314451" y="255524"/>
                </a:lnTo>
                <a:lnTo>
                  <a:pt x="314451" y="137540"/>
                </a:lnTo>
                <a:lnTo>
                  <a:pt x="321024" y="130111"/>
                </a:lnTo>
                <a:lnTo>
                  <a:pt x="352933" y="106299"/>
                </a:lnTo>
                <a:lnTo>
                  <a:pt x="314451" y="106299"/>
                </a:lnTo>
                <a:lnTo>
                  <a:pt x="314451" y="5079"/>
                </a:lnTo>
                <a:lnTo>
                  <a:pt x="314198" y="4190"/>
                </a:lnTo>
                <a:lnTo>
                  <a:pt x="304291" y="126"/>
                </a:lnTo>
                <a:lnTo>
                  <a:pt x="301625" y="0"/>
                </a:lnTo>
                <a:close/>
              </a:path>
              <a:path w="819150" h="262889">
                <a:moveTo>
                  <a:pt x="423285" y="105410"/>
                </a:moveTo>
                <a:lnTo>
                  <a:pt x="369824" y="105410"/>
                </a:lnTo>
                <a:lnTo>
                  <a:pt x="375285" y="106425"/>
                </a:lnTo>
                <a:lnTo>
                  <a:pt x="384682" y="110998"/>
                </a:lnTo>
                <a:lnTo>
                  <a:pt x="400557" y="146938"/>
                </a:lnTo>
                <a:lnTo>
                  <a:pt x="400557" y="255524"/>
                </a:lnTo>
                <a:lnTo>
                  <a:pt x="400812" y="256412"/>
                </a:lnTo>
                <a:lnTo>
                  <a:pt x="413385" y="260350"/>
                </a:lnTo>
                <a:lnTo>
                  <a:pt x="419735" y="260350"/>
                </a:lnTo>
                <a:lnTo>
                  <a:pt x="431800" y="257048"/>
                </a:lnTo>
                <a:lnTo>
                  <a:pt x="432307" y="256412"/>
                </a:lnTo>
                <a:lnTo>
                  <a:pt x="432562" y="255524"/>
                </a:lnTo>
                <a:lnTo>
                  <a:pt x="432562" y="152653"/>
                </a:lnTo>
                <a:lnTo>
                  <a:pt x="427227" y="113284"/>
                </a:lnTo>
                <a:lnTo>
                  <a:pt x="423672" y="105917"/>
                </a:lnTo>
                <a:lnTo>
                  <a:pt x="423285" y="105410"/>
                </a:lnTo>
                <a:close/>
              </a:path>
              <a:path w="819150" h="262889">
                <a:moveTo>
                  <a:pt x="370204" y="78739"/>
                </a:moveTo>
                <a:lnTo>
                  <a:pt x="328294" y="94138"/>
                </a:lnTo>
                <a:lnTo>
                  <a:pt x="314451" y="106299"/>
                </a:lnTo>
                <a:lnTo>
                  <a:pt x="352933" y="106299"/>
                </a:lnTo>
                <a:lnTo>
                  <a:pt x="355600" y="105410"/>
                </a:lnTo>
                <a:lnTo>
                  <a:pt x="423285" y="105410"/>
                </a:lnTo>
                <a:lnTo>
                  <a:pt x="386302" y="80168"/>
                </a:lnTo>
                <a:lnTo>
                  <a:pt x="378610" y="79097"/>
                </a:lnTo>
                <a:lnTo>
                  <a:pt x="370204" y="78739"/>
                </a:lnTo>
                <a:close/>
              </a:path>
              <a:path w="819150" h="262889">
                <a:moveTo>
                  <a:pt x="572897" y="81406"/>
                </a:moveTo>
                <a:lnTo>
                  <a:pt x="566674" y="81406"/>
                </a:lnTo>
                <a:lnTo>
                  <a:pt x="564006" y="81534"/>
                </a:lnTo>
                <a:lnTo>
                  <a:pt x="561975" y="81787"/>
                </a:lnTo>
                <a:lnTo>
                  <a:pt x="559942" y="81914"/>
                </a:lnTo>
                <a:lnTo>
                  <a:pt x="553847" y="86232"/>
                </a:lnTo>
                <a:lnTo>
                  <a:pt x="553847" y="255524"/>
                </a:lnTo>
                <a:lnTo>
                  <a:pt x="566674" y="260350"/>
                </a:lnTo>
                <a:lnTo>
                  <a:pt x="572897" y="260350"/>
                </a:lnTo>
                <a:lnTo>
                  <a:pt x="584962" y="257048"/>
                </a:lnTo>
                <a:lnTo>
                  <a:pt x="585469" y="256412"/>
                </a:lnTo>
                <a:lnTo>
                  <a:pt x="585724" y="255524"/>
                </a:lnTo>
                <a:lnTo>
                  <a:pt x="585724" y="86232"/>
                </a:lnTo>
                <a:lnTo>
                  <a:pt x="577595" y="81787"/>
                </a:lnTo>
                <a:lnTo>
                  <a:pt x="575563" y="81534"/>
                </a:lnTo>
                <a:lnTo>
                  <a:pt x="572897" y="81406"/>
                </a:lnTo>
                <a:close/>
              </a:path>
              <a:path w="819150" h="262889">
                <a:moveTo>
                  <a:pt x="577341" y="12318"/>
                </a:moveTo>
                <a:lnTo>
                  <a:pt x="562355" y="12318"/>
                </a:lnTo>
                <a:lnTo>
                  <a:pt x="557022" y="13588"/>
                </a:lnTo>
                <a:lnTo>
                  <a:pt x="554227" y="16255"/>
                </a:lnTo>
                <a:lnTo>
                  <a:pt x="551433" y="18795"/>
                </a:lnTo>
                <a:lnTo>
                  <a:pt x="550108" y="23494"/>
                </a:lnTo>
                <a:lnTo>
                  <a:pt x="550037" y="37973"/>
                </a:lnTo>
                <a:lnTo>
                  <a:pt x="551433" y="42799"/>
                </a:lnTo>
                <a:lnTo>
                  <a:pt x="554101" y="45338"/>
                </a:lnTo>
                <a:lnTo>
                  <a:pt x="556894" y="47878"/>
                </a:lnTo>
                <a:lnTo>
                  <a:pt x="562101" y="49149"/>
                </a:lnTo>
                <a:lnTo>
                  <a:pt x="577088" y="49149"/>
                </a:lnTo>
                <a:lnTo>
                  <a:pt x="582422" y="47878"/>
                </a:lnTo>
                <a:lnTo>
                  <a:pt x="585215" y="45212"/>
                </a:lnTo>
                <a:lnTo>
                  <a:pt x="588010" y="42672"/>
                </a:lnTo>
                <a:lnTo>
                  <a:pt x="589335" y="37973"/>
                </a:lnTo>
                <a:lnTo>
                  <a:pt x="589406" y="23494"/>
                </a:lnTo>
                <a:lnTo>
                  <a:pt x="588010" y="18668"/>
                </a:lnTo>
                <a:lnTo>
                  <a:pt x="585342" y="16128"/>
                </a:lnTo>
                <a:lnTo>
                  <a:pt x="582549" y="13588"/>
                </a:lnTo>
                <a:lnTo>
                  <a:pt x="577341" y="12318"/>
                </a:lnTo>
                <a:close/>
              </a:path>
              <a:path w="819150" h="262889">
                <a:moveTo>
                  <a:pt x="702182" y="222123"/>
                </a:moveTo>
                <a:lnTo>
                  <a:pt x="699897" y="222123"/>
                </a:lnTo>
                <a:lnTo>
                  <a:pt x="699135" y="222376"/>
                </a:lnTo>
                <a:lnTo>
                  <a:pt x="698373" y="222885"/>
                </a:lnTo>
                <a:lnTo>
                  <a:pt x="697611" y="223265"/>
                </a:lnTo>
                <a:lnTo>
                  <a:pt x="695325" y="238632"/>
                </a:lnTo>
                <a:lnTo>
                  <a:pt x="695705" y="241680"/>
                </a:lnTo>
                <a:lnTo>
                  <a:pt x="706247" y="253364"/>
                </a:lnTo>
                <a:lnTo>
                  <a:pt x="709294" y="254888"/>
                </a:lnTo>
                <a:lnTo>
                  <a:pt x="744092" y="262763"/>
                </a:lnTo>
                <a:lnTo>
                  <a:pt x="750315" y="262763"/>
                </a:lnTo>
                <a:lnTo>
                  <a:pt x="793623" y="253364"/>
                </a:lnTo>
                <a:lnTo>
                  <a:pt x="810577" y="238125"/>
                </a:lnTo>
                <a:lnTo>
                  <a:pt x="743712" y="238125"/>
                </a:lnTo>
                <a:lnTo>
                  <a:pt x="737235" y="237362"/>
                </a:lnTo>
                <a:lnTo>
                  <a:pt x="726186" y="234061"/>
                </a:lnTo>
                <a:lnTo>
                  <a:pt x="721360" y="232155"/>
                </a:lnTo>
                <a:lnTo>
                  <a:pt x="717295" y="230124"/>
                </a:lnTo>
                <a:lnTo>
                  <a:pt x="713231" y="228218"/>
                </a:lnTo>
                <a:lnTo>
                  <a:pt x="709802" y="226313"/>
                </a:lnTo>
                <a:lnTo>
                  <a:pt x="707136" y="224662"/>
                </a:lnTo>
                <a:lnTo>
                  <a:pt x="704341" y="223012"/>
                </a:lnTo>
                <a:lnTo>
                  <a:pt x="702182" y="222123"/>
                </a:lnTo>
                <a:close/>
              </a:path>
              <a:path w="819150" h="262889">
                <a:moveTo>
                  <a:pt x="767714" y="78739"/>
                </a:moveTo>
                <a:lnTo>
                  <a:pt x="763142" y="78739"/>
                </a:lnTo>
                <a:lnTo>
                  <a:pt x="755403" y="78999"/>
                </a:lnTo>
                <a:lnTo>
                  <a:pt x="715517" y="93725"/>
                </a:lnTo>
                <a:lnTo>
                  <a:pt x="710183" y="98298"/>
                </a:lnTo>
                <a:lnTo>
                  <a:pt x="706247" y="103504"/>
                </a:lnTo>
                <a:lnTo>
                  <a:pt x="700913" y="115569"/>
                </a:lnTo>
                <a:lnTo>
                  <a:pt x="699642" y="121792"/>
                </a:lnTo>
                <a:lnTo>
                  <a:pt x="699642" y="135889"/>
                </a:lnTo>
                <a:lnTo>
                  <a:pt x="700913" y="142239"/>
                </a:lnTo>
                <a:lnTo>
                  <a:pt x="703452" y="147574"/>
                </a:lnTo>
                <a:lnTo>
                  <a:pt x="705865" y="152907"/>
                </a:lnTo>
                <a:lnTo>
                  <a:pt x="709294" y="157479"/>
                </a:lnTo>
                <a:lnTo>
                  <a:pt x="717550" y="165226"/>
                </a:lnTo>
                <a:lnTo>
                  <a:pt x="722122" y="168401"/>
                </a:lnTo>
                <a:lnTo>
                  <a:pt x="727455" y="171068"/>
                </a:lnTo>
                <a:lnTo>
                  <a:pt x="732663" y="173736"/>
                </a:lnTo>
                <a:lnTo>
                  <a:pt x="737997" y="176149"/>
                </a:lnTo>
                <a:lnTo>
                  <a:pt x="743457" y="178307"/>
                </a:lnTo>
                <a:lnTo>
                  <a:pt x="754252" y="182372"/>
                </a:lnTo>
                <a:lnTo>
                  <a:pt x="759460" y="184276"/>
                </a:lnTo>
                <a:lnTo>
                  <a:pt x="764539" y="186309"/>
                </a:lnTo>
                <a:lnTo>
                  <a:pt x="783336" y="199516"/>
                </a:lnTo>
                <a:lnTo>
                  <a:pt x="785876" y="202691"/>
                </a:lnTo>
                <a:lnTo>
                  <a:pt x="787145" y="206628"/>
                </a:lnTo>
                <a:lnTo>
                  <a:pt x="787145" y="216026"/>
                </a:lnTo>
                <a:lnTo>
                  <a:pt x="786256" y="219963"/>
                </a:lnTo>
                <a:lnTo>
                  <a:pt x="784478" y="223265"/>
                </a:lnTo>
                <a:lnTo>
                  <a:pt x="782701" y="226694"/>
                </a:lnTo>
                <a:lnTo>
                  <a:pt x="780288" y="229362"/>
                </a:lnTo>
                <a:lnTo>
                  <a:pt x="776986" y="231520"/>
                </a:lnTo>
                <a:lnTo>
                  <a:pt x="773811" y="233806"/>
                </a:lnTo>
                <a:lnTo>
                  <a:pt x="770001" y="235330"/>
                </a:lnTo>
                <a:lnTo>
                  <a:pt x="761238" y="237616"/>
                </a:lnTo>
                <a:lnTo>
                  <a:pt x="756285" y="238125"/>
                </a:lnTo>
                <a:lnTo>
                  <a:pt x="810577" y="238125"/>
                </a:lnTo>
                <a:lnTo>
                  <a:pt x="813688" y="231901"/>
                </a:lnTo>
                <a:lnTo>
                  <a:pt x="816990" y="225170"/>
                </a:lnTo>
                <a:lnTo>
                  <a:pt x="818641" y="217550"/>
                </a:lnTo>
                <a:lnTo>
                  <a:pt x="818641" y="201802"/>
                </a:lnTo>
                <a:lnTo>
                  <a:pt x="796036" y="170052"/>
                </a:lnTo>
                <a:lnTo>
                  <a:pt x="790701" y="167512"/>
                </a:lnTo>
                <a:lnTo>
                  <a:pt x="785367" y="164845"/>
                </a:lnTo>
                <a:lnTo>
                  <a:pt x="779906" y="162560"/>
                </a:lnTo>
                <a:lnTo>
                  <a:pt x="774445" y="160400"/>
                </a:lnTo>
                <a:lnTo>
                  <a:pt x="768985" y="158368"/>
                </a:lnTo>
                <a:lnTo>
                  <a:pt x="763524" y="156210"/>
                </a:lnTo>
                <a:lnTo>
                  <a:pt x="758316" y="154304"/>
                </a:lnTo>
                <a:lnTo>
                  <a:pt x="752982" y="152273"/>
                </a:lnTo>
                <a:lnTo>
                  <a:pt x="748283" y="150113"/>
                </a:lnTo>
                <a:lnTo>
                  <a:pt x="744092" y="147574"/>
                </a:lnTo>
                <a:lnTo>
                  <a:pt x="740028" y="145161"/>
                </a:lnTo>
                <a:lnTo>
                  <a:pt x="736600" y="142239"/>
                </a:lnTo>
                <a:lnTo>
                  <a:pt x="731519" y="135636"/>
                </a:lnTo>
                <a:lnTo>
                  <a:pt x="730250" y="131572"/>
                </a:lnTo>
                <a:lnTo>
                  <a:pt x="730250" y="123316"/>
                </a:lnTo>
                <a:lnTo>
                  <a:pt x="730885" y="120014"/>
                </a:lnTo>
                <a:lnTo>
                  <a:pt x="732281" y="117093"/>
                </a:lnTo>
                <a:lnTo>
                  <a:pt x="733551" y="114045"/>
                </a:lnTo>
                <a:lnTo>
                  <a:pt x="735583" y="111505"/>
                </a:lnTo>
                <a:lnTo>
                  <a:pt x="740917" y="107187"/>
                </a:lnTo>
                <a:lnTo>
                  <a:pt x="744219" y="105537"/>
                </a:lnTo>
                <a:lnTo>
                  <a:pt x="748411" y="104393"/>
                </a:lnTo>
                <a:lnTo>
                  <a:pt x="752475" y="103124"/>
                </a:lnTo>
                <a:lnTo>
                  <a:pt x="757301" y="102615"/>
                </a:lnTo>
                <a:lnTo>
                  <a:pt x="809751" y="102615"/>
                </a:lnTo>
                <a:lnTo>
                  <a:pt x="809625" y="99694"/>
                </a:lnTo>
                <a:lnTo>
                  <a:pt x="809370" y="98298"/>
                </a:lnTo>
                <a:lnTo>
                  <a:pt x="809243" y="96900"/>
                </a:lnTo>
                <a:lnTo>
                  <a:pt x="808989" y="95757"/>
                </a:lnTo>
                <a:lnTo>
                  <a:pt x="808863" y="94868"/>
                </a:lnTo>
                <a:lnTo>
                  <a:pt x="808566" y="93725"/>
                </a:lnTo>
                <a:lnTo>
                  <a:pt x="808354" y="93090"/>
                </a:lnTo>
                <a:lnTo>
                  <a:pt x="807847" y="92328"/>
                </a:lnTo>
                <a:lnTo>
                  <a:pt x="807465" y="91566"/>
                </a:lnTo>
                <a:lnTo>
                  <a:pt x="806576" y="90677"/>
                </a:lnTo>
                <a:lnTo>
                  <a:pt x="805179" y="89788"/>
                </a:lnTo>
                <a:lnTo>
                  <a:pt x="803782" y="88773"/>
                </a:lnTo>
                <a:lnTo>
                  <a:pt x="789558" y="82676"/>
                </a:lnTo>
                <a:lnTo>
                  <a:pt x="785876" y="81534"/>
                </a:lnTo>
                <a:lnTo>
                  <a:pt x="781685" y="80644"/>
                </a:lnTo>
                <a:lnTo>
                  <a:pt x="772413" y="79120"/>
                </a:lnTo>
                <a:lnTo>
                  <a:pt x="767714" y="78739"/>
                </a:lnTo>
                <a:close/>
              </a:path>
              <a:path w="819150" h="262889">
                <a:moveTo>
                  <a:pt x="809751" y="102615"/>
                </a:moveTo>
                <a:lnTo>
                  <a:pt x="768730" y="102615"/>
                </a:lnTo>
                <a:lnTo>
                  <a:pt x="774191" y="103250"/>
                </a:lnTo>
                <a:lnTo>
                  <a:pt x="778890" y="104648"/>
                </a:lnTo>
                <a:lnTo>
                  <a:pt x="783589" y="105917"/>
                </a:lnTo>
                <a:lnTo>
                  <a:pt x="787653" y="107441"/>
                </a:lnTo>
                <a:lnTo>
                  <a:pt x="791082" y="108965"/>
                </a:lnTo>
                <a:lnTo>
                  <a:pt x="794638" y="110489"/>
                </a:lnTo>
                <a:lnTo>
                  <a:pt x="797432" y="112013"/>
                </a:lnTo>
                <a:lnTo>
                  <a:pt x="799718" y="113411"/>
                </a:lnTo>
                <a:lnTo>
                  <a:pt x="801877" y="114680"/>
                </a:lnTo>
                <a:lnTo>
                  <a:pt x="803528" y="115442"/>
                </a:lnTo>
                <a:lnTo>
                  <a:pt x="805433" y="115442"/>
                </a:lnTo>
                <a:lnTo>
                  <a:pt x="809370" y="108838"/>
                </a:lnTo>
                <a:lnTo>
                  <a:pt x="809625" y="107187"/>
                </a:lnTo>
                <a:lnTo>
                  <a:pt x="809751" y="102615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25463" y="4708525"/>
            <a:ext cx="1560194" cy="24815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47800" y="5174869"/>
            <a:ext cx="1332687" cy="18402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40964" y="5096128"/>
            <a:ext cx="1301496" cy="26238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21226" y="5174869"/>
            <a:ext cx="144272" cy="184022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4659757" y="5096128"/>
            <a:ext cx="866140" cy="327025"/>
          </a:xfrm>
          <a:custGeom>
            <a:avLst/>
            <a:gdLst/>
            <a:ahLst/>
            <a:cxnLst/>
            <a:rect l="l" t="t" r="r" b="b"/>
            <a:pathLst>
              <a:path w="866139" h="327025">
                <a:moveTo>
                  <a:pt x="19303" y="0"/>
                </a:moveTo>
                <a:lnTo>
                  <a:pt x="12953" y="0"/>
                </a:lnTo>
                <a:lnTo>
                  <a:pt x="10287" y="126"/>
                </a:lnTo>
                <a:lnTo>
                  <a:pt x="6222" y="635"/>
                </a:lnTo>
                <a:lnTo>
                  <a:pt x="4444" y="1016"/>
                </a:lnTo>
                <a:lnTo>
                  <a:pt x="3301" y="1524"/>
                </a:lnTo>
                <a:lnTo>
                  <a:pt x="2031" y="2032"/>
                </a:lnTo>
                <a:lnTo>
                  <a:pt x="1142" y="2667"/>
                </a:lnTo>
                <a:lnTo>
                  <a:pt x="762" y="3429"/>
                </a:lnTo>
                <a:lnTo>
                  <a:pt x="253" y="4191"/>
                </a:lnTo>
                <a:lnTo>
                  <a:pt x="0" y="5080"/>
                </a:lnTo>
                <a:lnTo>
                  <a:pt x="0" y="255524"/>
                </a:lnTo>
                <a:lnTo>
                  <a:pt x="253" y="256412"/>
                </a:lnTo>
                <a:lnTo>
                  <a:pt x="762" y="257048"/>
                </a:lnTo>
                <a:lnTo>
                  <a:pt x="1142" y="257810"/>
                </a:lnTo>
                <a:lnTo>
                  <a:pt x="2031" y="258318"/>
                </a:lnTo>
                <a:lnTo>
                  <a:pt x="3301" y="258825"/>
                </a:lnTo>
                <a:lnTo>
                  <a:pt x="4444" y="259334"/>
                </a:lnTo>
                <a:lnTo>
                  <a:pt x="6222" y="259715"/>
                </a:lnTo>
                <a:lnTo>
                  <a:pt x="10287" y="260223"/>
                </a:lnTo>
                <a:lnTo>
                  <a:pt x="12953" y="260350"/>
                </a:lnTo>
                <a:lnTo>
                  <a:pt x="19303" y="260350"/>
                </a:lnTo>
                <a:lnTo>
                  <a:pt x="31495" y="257048"/>
                </a:lnTo>
                <a:lnTo>
                  <a:pt x="32003" y="256412"/>
                </a:lnTo>
                <a:lnTo>
                  <a:pt x="32257" y="255524"/>
                </a:lnTo>
                <a:lnTo>
                  <a:pt x="32257" y="5080"/>
                </a:lnTo>
                <a:lnTo>
                  <a:pt x="21970" y="126"/>
                </a:lnTo>
                <a:lnTo>
                  <a:pt x="19303" y="0"/>
                </a:lnTo>
                <a:close/>
              </a:path>
              <a:path w="866139" h="327025">
                <a:moveTo>
                  <a:pt x="232790" y="78740"/>
                </a:moveTo>
                <a:lnTo>
                  <a:pt x="193547" y="85598"/>
                </a:lnTo>
                <a:lnTo>
                  <a:pt x="160325" y="111527"/>
                </a:lnTo>
                <a:lnTo>
                  <a:pt x="144541" y="152669"/>
                </a:lnTo>
                <a:lnTo>
                  <a:pt x="143128" y="172338"/>
                </a:lnTo>
                <a:lnTo>
                  <a:pt x="143462" y="182647"/>
                </a:lnTo>
                <a:lnTo>
                  <a:pt x="155130" y="225774"/>
                </a:lnTo>
                <a:lnTo>
                  <a:pt x="183628" y="253136"/>
                </a:lnTo>
                <a:lnTo>
                  <a:pt x="229107" y="262763"/>
                </a:lnTo>
                <a:lnTo>
                  <a:pt x="239918" y="262332"/>
                </a:lnTo>
                <a:lnTo>
                  <a:pt x="283765" y="247396"/>
                </a:lnTo>
                <a:lnTo>
                  <a:pt x="295899" y="236855"/>
                </a:lnTo>
                <a:lnTo>
                  <a:pt x="230758" y="236855"/>
                </a:lnTo>
                <a:lnTo>
                  <a:pt x="223279" y="236521"/>
                </a:lnTo>
                <a:lnTo>
                  <a:pt x="188087" y="217297"/>
                </a:lnTo>
                <a:lnTo>
                  <a:pt x="176696" y="177067"/>
                </a:lnTo>
                <a:lnTo>
                  <a:pt x="176568" y="169037"/>
                </a:lnTo>
                <a:lnTo>
                  <a:pt x="176710" y="164328"/>
                </a:lnTo>
                <a:lnTo>
                  <a:pt x="189737" y="122936"/>
                </a:lnTo>
                <a:lnTo>
                  <a:pt x="221995" y="104394"/>
                </a:lnTo>
                <a:lnTo>
                  <a:pt x="298893" y="104394"/>
                </a:lnTo>
                <a:lnTo>
                  <a:pt x="297560" y="102743"/>
                </a:lnTo>
                <a:lnTo>
                  <a:pt x="262205" y="82168"/>
                </a:lnTo>
                <a:lnTo>
                  <a:pt x="243294" y="79121"/>
                </a:lnTo>
                <a:lnTo>
                  <a:pt x="232790" y="78740"/>
                </a:lnTo>
                <a:close/>
              </a:path>
              <a:path w="866139" h="327025">
                <a:moveTo>
                  <a:pt x="298893" y="104394"/>
                </a:moveTo>
                <a:lnTo>
                  <a:pt x="231520" y="104394"/>
                </a:lnTo>
                <a:lnTo>
                  <a:pt x="239000" y="104727"/>
                </a:lnTo>
                <a:lnTo>
                  <a:pt x="245824" y="105727"/>
                </a:lnTo>
                <a:lnTo>
                  <a:pt x="274192" y="124206"/>
                </a:lnTo>
                <a:lnTo>
                  <a:pt x="278256" y="130175"/>
                </a:lnTo>
                <a:lnTo>
                  <a:pt x="285572" y="169037"/>
                </a:lnTo>
                <a:lnTo>
                  <a:pt x="285585" y="172338"/>
                </a:lnTo>
                <a:lnTo>
                  <a:pt x="285445" y="177067"/>
                </a:lnTo>
                <a:lnTo>
                  <a:pt x="268096" y="224282"/>
                </a:lnTo>
                <a:lnTo>
                  <a:pt x="255396" y="232029"/>
                </a:lnTo>
                <a:lnTo>
                  <a:pt x="248412" y="235331"/>
                </a:lnTo>
                <a:lnTo>
                  <a:pt x="240283" y="236855"/>
                </a:lnTo>
                <a:lnTo>
                  <a:pt x="295899" y="236855"/>
                </a:lnTo>
                <a:lnTo>
                  <a:pt x="315809" y="197844"/>
                </a:lnTo>
                <a:lnTo>
                  <a:pt x="319023" y="169037"/>
                </a:lnTo>
                <a:lnTo>
                  <a:pt x="318688" y="158748"/>
                </a:lnTo>
                <a:lnTo>
                  <a:pt x="306895" y="115728"/>
                </a:lnTo>
                <a:lnTo>
                  <a:pt x="302561" y="108938"/>
                </a:lnTo>
                <a:lnTo>
                  <a:pt x="298893" y="104394"/>
                </a:lnTo>
                <a:close/>
              </a:path>
              <a:path w="866139" h="327025">
                <a:moveTo>
                  <a:pt x="507110" y="78740"/>
                </a:moveTo>
                <a:lnTo>
                  <a:pt x="467867" y="85598"/>
                </a:lnTo>
                <a:lnTo>
                  <a:pt x="434645" y="111527"/>
                </a:lnTo>
                <a:lnTo>
                  <a:pt x="418861" y="152669"/>
                </a:lnTo>
                <a:lnTo>
                  <a:pt x="417448" y="172338"/>
                </a:lnTo>
                <a:lnTo>
                  <a:pt x="417782" y="182647"/>
                </a:lnTo>
                <a:lnTo>
                  <a:pt x="429450" y="225774"/>
                </a:lnTo>
                <a:lnTo>
                  <a:pt x="457948" y="253136"/>
                </a:lnTo>
                <a:lnTo>
                  <a:pt x="503427" y="262763"/>
                </a:lnTo>
                <a:lnTo>
                  <a:pt x="514238" y="262332"/>
                </a:lnTo>
                <a:lnTo>
                  <a:pt x="558085" y="247396"/>
                </a:lnTo>
                <a:lnTo>
                  <a:pt x="570219" y="236855"/>
                </a:lnTo>
                <a:lnTo>
                  <a:pt x="505078" y="236855"/>
                </a:lnTo>
                <a:lnTo>
                  <a:pt x="497599" y="236521"/>
                </a:lnTo>
                <a:lnTo>
                  <a:pt x="462406" y="217297"/>
                </a:lnTo>
                <a:lnTo>
                  <a:pt x="451016" y="177067"/>
                </a:lnTo>
                <a:lnTo>
                  <a:pt x="450888" y="169037"/>
                </a:lnTo>
                <a:lnTo>
                  <a:pt x="451030" y="164328"/>
                </a:lnTo>
                <a:lnTo>
                  <a:pt x="464057" y="122936"/>
                </a:lnTo>
                <a:lnTo>
                  <a:pt x="496315" y="104394"/>
                </a:lnTo>
                <a:lnTo>
                  <a:pt x="573213" y="104394"/>
                </a:lnTo>
                <a:lnTo>
                  <a:pt x="571880" y="102743"/>
                </a:lnTo>
                <a:lnTo>
                  <a:pt x="536525" y="82168"/>
                </a:lnTo>
                <a:lnTo>
                  <a:pt x="517614" y="79121"/>
                </a:lnTo>
                <a:lnTo>
                  <a:pt x="507110" y="78740"/>
                </a:lnTo>
                <a:close/>
              </a:path>
              <a:path w="866139" h="327025">
                <a:moveTo>
                  <a:pt x="573213" y="104394"/>
                </a:moveTo>
                <a:lnTo>
                  <a:pt x="505840" y="104394"/>
                </a:lnTo>
                <a:lnTo>
                  <a:pt x="513320" y="104727"/>
                </a:lnTo>
                <a:lnTo>
                  <a:pt x="520144" y="105727"/>
                </a:lnTo>
                <a:lnTo>
                  <a:pt x="548513" y="124206"/>
                </a:lnTo>
                <a:lnTo>
                  <a:pt x="552576" y="130175"/>
                </a:lnTo>
                <a:lnTo>
                  <a:pt x="559892" y="169037"/>
                </a:lnTo>
                <a:lnTo>
                  <a:pt x="559905" y="172338"/>
                </a:lnTo>
                <a:lnTo>
                  <a:pt x="559765" y="177067"/>
                </a:lnTo>
                <a:lnTo>
                  <a:pt x="542416" y="224282"/>
                </a:lnTo>
                <a:lnTo>
                  <a:pt x="529716" y="232029"/>
                </a:lnTo>
                <a:lnTo>
                  <a:pt x="522731" y="235331"/>
                </a:lnTo>
                <a:lnTo>
                  <a:pt x="514603" y="236855"/>
                </a:lnTo>
                <a:lnTo>
                  <a:pt x="570219" y="236855"/>
                </a:lnTo>
                <a:lnTo>
                  <a:pt x="590129" y="197844"/>
                </a:lnTo>
                <a:lnTo>
                  <a:pt x="593343" y="169037"/>
                </a:lnTo>
                <a:lnTo>
                  <a:pt x="593008" y="158748"/>
                </a:lnTo>
                <a:lnTo>
                  <a:pt x="581215" y="115728"/>
                </a:lnTo>
                <a:lnTo>
                  <a:pt x="576881" y="108938"/>
                </a:lnTo>
                <a:lnTo>
                  <a:pt x="573213" y="104394"/>
                </a:lnTo>
                <a:close/>
              </a:path>
              <a:path w="866139" h="327025">
                <a:moveTo>
                  <a:pt x="723138" y="81407"/>
                </a:moveTo>
                <a:lnTo>
                  <a:pt x="713358" y="81407"/>
                </a:lnTo>
                <a:lnTo>
                  <a:pt x="711580" y="81661"/>
                </a:lnTo>
                <a:lnTo>
                  <a:pt x="709676" y="81787"/>
                </a:lnTo>
                <a:lnTo>
                  <a:pt x="704722" y="84455"/>
                </a:lnTo>
                <a:lnTo>
                  <a:pt x="704341" y="85090"/>
                </a:lnTo>
                <a:lnTo>
                  <a:pt x="704124" y="85851"/>
                </a:lnTo>
                <a:lnTo>
                  <a:pt x="704088" y="321945"/>
                </a:lnTo>
                <a:lnTo>
                  <a:pt x="704341" y="322834"/>
                </a:lnTo>
                <a:lnTo>
                  <a:pt x="704850" y="323596"/>
                </a:lnTo>
                <a:lnTo>
                  <a:pt x="705230" y="324358"/>
                </a:lnTo>
                <a:lnTo>
                  <a:pt x="706119" y="324993"/>
                </a:lnTo>
                <a:lnTo>
                  <a:pt x="707389" y="325374"/>
                </a:lnTo>
                <a:lnTo>
                  <a:pt x="708532" y="325882"/>
                </a:lnTo>
                <a:lnTo>
                  <a:pt x="710310" y="326263"/>
                </a:lnTo>
                <a:lnTo>
                  <a:pt x="714375" y="326771"/>
                </a:lnTo>
                <a:lnTo>
                  <a:pt x="717041" y="326898"/>
                </a:lnTo>
                <a:lnTo>
                  <a:pt x="723391" y="326898"/>
                </a:lnTo>
                <a:lnTo>
                  <a:pt x="726058" y="326771"/>
                </a:lnTo>
                <a:lnTo>
                  <a:pt x="730250" y="326263"/>
                </a:lnTo>
                <a:lnTo>
                  <a:pt x="731901" y="325882"/>
                </a:lnTo>
                <a:lnTo>
                  <a:pt x="733043" y="325374"/>
                </a:lnTo>
                <a:lnTo>
                  <a:pt x="734187" y="324993"/>
                </a:lnTo>
                <a:lnTo>
                  <a:pt x="735076" y="324358"/>
                </a:lnTo>
                <a:lnTo>
                  <a:pt x="736091" y="322834"/>
                </a:lnTo>
                <a:lnTo>
                  <a:pt x="736345" y="321945"/>
                </a:lnTo>
                <a:lnTo>
                  <a:pt x="736345" y="237236"/>
                </a:lnTo>
                <a:lnTo>
                  <a:pt x="846290" y="237236"/>
                </a:lnTo>
                <a:lnTo>
                  <a:pt x="846920" y="236347"/>
                </a:lnTo>
                <a:lnTo>
                  <a:pt x="786891" y="236347"/>
                </a:lnTo>
                <a:lnTo>
                  <a:pt x="780391" y="235825"/>
                </a:lnTo>
                <a:lnTo>
                  <a:pt x="742940" y="211732"/>
                </a:lnTo>
                <a:lnTo>
                  <a:pt x="736345" y="204470"/>
                </a:lnTo>
                <a:lnTo>
                  <a:pt x="736345" y="137922"/>
                </a:lnTo>
                <a:lnTo>
                  <a:pt x="768222" y="109982"/>
                </a:lnTo>
                <a:lnTo>
                  <a:pt x="769061" y="109600"/>
                </a:lnTo>
                <a:lnTo>
                  <a:pt x="732408" y="109600"/>
                </a:lnTo>
                <a:lnTo>
                  <a:pt x="732281" y="85090"/>
                </a:lnTo>
                <a:lnTo>
                  <a:pt x="731773" y="84455"/>
                </a:lnTo>
                <a:lnTo>
                  <a:pt x="731265" y="83693"/>
                </a:lnTo>
                <a:lnTo>
                  <a:pt x="730503" y="83185"/>
                </a:lnTo>
                <a:lnTo>
                  <a:pt x="728217" y="82169"/>
                </a:lnTo>
                <a:lnTo>
                  <a:pt x="726693" y="81787"/>
                </a:lnTo>
                <a:lnTo>
                  <a:pt x="724915" y="81661"/>
                </a:lnTo>
                <a:lnTo>
                  <a:pt x="723138" y="81407"/>
                </a:lnTo>
                <a:close/>
              </a:path>
              <a:path w="866139" h="327025">
                <a:moveTo>
                  <a:pt x="846290" y="237236"/>
                </a:moveTo>
                <a:lnTo>
                  <a:pt x="736345" y="237236"/>
                </a:lnTo>
                <a:lnTo>
                  <a:pt x="741044" y="241554"/>
                </a:lnTo>
                <a:lnTo>
                  <a:pt x="745489" y="245363"/>
                </a:lnTo>
                <a:lnTo>
                  <a:pt x="749680" y="248538"/>
                </a:lnTo>
                <a:lnTo>
                  <a:pt x="753871" y="251841"/>
                </a:lnTo>
                <a:lnTo>
                  <a:pt x="758063" y="254508"/>
                </a:lnTo>
                <a:lnTo>
                  <a:pt x="762253" y="256540"/>
                </a:lnTo>
                <a:lnTo>
                  <a:pt x="766444" y="258699"/>
                </a:lnTo>
                <a:lnTo>
                  <a:pt x="770763" y="260223"/>
                </a:lnTo>
                <a:lnTo>
                  <a:pt x="779652" y="262255"/>
                </a:lnTo>
                <a:lnTo>
                  <a:pt x="784478" y="262763"/>
                </a:lnTo>
                <a:lnTo>
                  <a:pt x="789685" y="262763"/>
                </a:lnTo>
                <a:lnTo>
                  <a:pt x="829181" y="252489"/>
                </a:lnTo>
                <a:lnTo>
                  <a:pt x="846201" y="237362"/>
                </a:lnTo>
                <a:close/>
              </a:path>
              <a:path w="866139" h="327025">
                <a:moveTo>
                  <a:pt x="849502" y="105156"/>
                </a:moveTo>
                <a:lnTo>
                  <a:pt x="797178" y="105156"/>
                </a:lnTo>
                <a:lnTo>
                  <a:pt x="804290" y="107061"/>
                </a:lnTo>
                <a:lnTo>
                  <a:pt x="815466" y="114426"/>
                </a:lnTo>
                <a:lnTo>
                  <a:pt x="831722" y="154940"/>
                </a:lnTo>
                <a:lnTo>
                  <a:pt x="832484" y="163195"/>
                </a:lnTo>
                <a:lnTo>
                  <a:pt x="832484" y="179578"/>
                </a:lnTo>
                <a:lnTo>
                  <a:pt x="818388" y="222123"/>
                </a:lnTo>
                <a:lnTo>
                  <a:pt x="795019" y="236347"/>
                </a:lnTo>
                <a:lnTo>
                  <a:pt x="846920" y="236347"/>
                </a:lnTo>
                <a:lnTo>
                  <a:pt x="863099" y="198618"/>
                </a:lnTo>
                <a:lnTo>
                  <a:pt x="865885" y="168275"/>
                </a:lnTo>
                <a:lnTo>
                  <a:pt x="865645" y="159252"/>
                </a:lnTo>
                <a:lnTo>
                  <a:pt x="856916" y="118490"/>
                </a:lnTo>
                <a:lnTo>
                  <a:pt x="853501" y="111585"/>
                </a:lnTo>
                <a:lnTo>
                  <a:pt x="849502" y="105156"/>
                </a:lnTo>
                <a:close/>
              </a:path>
              <a:path w="866139" h="327025">
                <a:moveTo>
                  <a:pt x="795019" y="78740"/>
                </a:moveTo>
                <a:lnTo>
                  <a:pt x="789051" y="78740"/>
                </a:lnTo>
                <a:lnTo>
                  <a:pt x="783589" y="79375"/>
                </a:lnTo>
                <a:lnTo>
                  <a:pt x="778255" y="80645"/>
                </a:lnTo>
                <a:lnTo>
                  <a:pt x="772921" y="82042"/>
                </a:lnTo>
                <a:lnTo>
                  <a:pt x="767841" y="83947"/>
                </a:lnTo>
                <a:lnTo>
                  <a:pt x="762888" y="86487"/>
                </a:lnTo>
                <a:lnTo>
                  <a:pt x="757808" y="89026"/>
                </a:lnTo>
                <a:lnTo>
                  <a:pt x="732408" y="109600"/>
                </a:lnTo>
                <a:lnTo>
                  <a:pt x="769061" y="109600"/>
                </a:lnTo>
                <a:lnTo>
                  <a:pt x="772413" y="108076"/>
                </a:lnTo>
                <a:lnTo>
                  <a:pt x="780541" y="105791"/>
                </a:lnTo>
                <a:lnTo>
                  <a:pt x="784605" y="105156"/>
                </a:lnTo>
                <a:lnTo>
                  <a:pt x="849502" y="105156"/>
                </a:lnTo>
                <a:lnTo>
                  <a:pt x="844980" y="99371"/>
                </a:lnTo>
                <a:lnTo>
                  <a:pt x="804207" y="79190"/>
                </a:lnTo>
                <a:lnTo>
                  <a:pt x="795019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82436" y="5096128"/>
            <a:ext cx="837565" cy="262890"/>
          </a:xfrm>
          <a:custGeom>
            <a:avLst/>
            <a:gdLst/>
            <a:ahLst/>
            <a:cxnLst/>
            <a:rect l="l" t="t" r="r" b="b"/>
            <a:pathLst>
              <a:path w="837565" h="262889">
                <a:moveTo>
                  <a:pt x="63246" y="107823"/>
                </a:moveTo>
                <a:lnTo>
                  <a:pt x="30987" y="107823"/>
                </a:lnTo>
                <a:lnTo>
                  <a:pt x="31087" y="209292"/>
                </a:lnTo>
                <a:lnTo>
                  <a:pt x="43042" y="248666"/>
                </a:lnTo>
                <a:lnTo>
                  <a:pt x="73278" y="262382"/>
                </a:lnTo>
                <a:lnTo>
                  <a:pt x="85343" y="262382"/>
                </a:lnTo>
                <a:lnTo>
                  <a:pt x="114808" y="245872"/>
                </a:lnTo>
                <a:lnTo>
                  <a:pt x="114808" y="240030"/>
                </a:lnTo>
                <a:lnTo>
                  <a:pt x="114680" y="238125"/>
                </a:lnTo>
                <a:lnTo>
                  <a:pt x="114327" y="236093"/>
                </a:lnTo>
                <a:lnTo>
                  <a:pt x="78612" y="236093"/>
                </a:lnTo>
                <a:lnTo>
                  <a:pt x="72262" y="233172"/>
                </a:lnTo>
                <a:lnTo>
                  <a:pt x="63246" y="201168"/>
                </a:lnTo>
                <a:lnTo>
                  <a:pt x="63246" y="107823"/>
                </a:lnTo>
                <a:close/>
              </a:path>
              <a:path w="837565" h="262889">
                <a:moveTo>
                  <a:pt x="110998" y="230886"/>
                </a:moveTo>
                <a:lnTo>
                  <a:pt x="109347" y="230886"/>
                </a:lnTo>
                <a:lnTo>
                  <a:pt x="108076" y="231267"/>
                </a:lnTo>
                <a:lnTo>
                  <a:pt x="104012" y="232918"/>
                </a:lnTo>
                <a:lnTo>
                  <a:pt x="102108" y="233553"/>
                </a:lnTo>
                <a:lnTo>
                  <a:pt x="100329" y="234187"/>
                </a:lnTo>
                <a:lnTo>
                  <a:pt x="98171" y="234696"/>
                </a:lnTo>
                <a:lnTo>
                  <a:pt x="95885" y="235331"/>
                </a:lnTo>
                <a:lnTo>
                  <a:pt x="93472" y="235838"/>
                </a:lnTo>
                <a:lnTo>
                  <a:pt x="90804" y="236093"/>
                </a:lnTo>
                <a:lnTo>
                  <a:pt x="114327" y="236093"/>
                </a:lnTo>
                <a:lnTo>
                  <a:pt x="114173" y="235204"/>
                </a:lnTo>
                <a:lnTo>
                  <a:pt x="113918" y="234061"/>
                </a:lnTo>
                <a:lnTo>
                  <a:pt x="113537" y="233172"/>
                </a:lnTo>
                <a:lnTo>
                  <a:pt x="113284" y="232283"/>
                </a:lnTo>
                <a:lnTo>
                  <a:pt x="112775" y="231648"/>
                </a:lnTo>
                <a:lnTo>
                  <a:pt x="112140" y="231394"/>
                </a:lnTo>
                <a:lnTo>
                  <a:pt x="111633" y="231140"/>
                </a:lnTo>
                <a:lnTo>
                  <a:pt x="110998" y="230886"/>
                </a:lnTo>
                <a:close/>
              </a:path>
              <a:path w="837565" h="262889">
                <a:moveTo>
                  <a:pt x="109474" y="82296"/>
                </a:moveTo>
                <a:lnTo>
                  <a:pt x="5587" y="82296"/>
                </a:lnTo>
                <a:lnTo>
                  <a:pt x="4572" y="82550"/>
                </a:lnTo>
                <a:lnTo>
                  <a:pt x="3810" y="82931"/>
                </a:lnTo>
                <a:lnTo>
                  <a:pt x="2921" y="83312"/>
                </a:lnTo>
                <a:lnTo>
                  <a:pt x="2286" y="84074"/>
                </a:lnTo>
                <a:lnTo>
                  <a:pt x="1777" y="85217"/>
                </a:lnTo>
                <a:lnTo>
                  <a:pt x="1142" y="86233"/>
                </a:lnTo>
                <a:lnTo>
                  <a:pt x="762" y="87503"/>
                </a:lnTo>
                <a:lnTo>
                  <a:pt x="508" y="89154"/>
                </a:lnTo>
                <a:lnTo>
                  <a:pt x="126" y="90805"/>
                </a:lnTo>
                <a:lnTo>
                  <a:pt x="0" y="99568"/>
                </a:lnTo>
                <a:lnTo>
                  <a:pt x="508" y="102870"/>
                </a:lnTo>
                <a:lnTo>
                  <a:pt x="1777" y="104775"/>
                </a:lnTo>
                <a:lnTo>
                  <a:pt x="2921" y="106807"/>
                </a:lnTo>
                <a:lnTo>
                  <a:pt x="4445" y="107823"/>
                </a:lnTo>
                <a:lnTo>
                  <a:pt x="110362" y="107823"/>
                </a:lnTo>
                <a:lnTo>
                  <a:pt x="111887" y="106807"/>
                </a:lnTo>
                <a:lnTo>
                  <a:pt x="113029" y="104775"/>
                </a:lnTo>
                <a:lnTo>
                  <a:pt x="114300" y="102870"/>
                </a:lnTo>
                <a:lnTo>
                  <a:pt x="114808" y="99568"/>
                </a:lnTo>
                <a:lnTo>
                  <a:pt x="114808" y="92710"/>
                </a:lnTo>
                <a:lnTo>
                  <a:pt x="114680" y="90805"/>
                </a:lnTo>
                <a:lnTo>
                  <a:pt x="114173" y="87503"/>
                </a:lnTo>
                <a:lnTo>
                  <a:pt x="113791" y="86233"/>
                </a:lnTo>
                <a:lnTo>
                  <a:pt x="113157" y="85217"/>
                </a:lnTo>
                <a:lnTo>
                  <a:pt x="112522" y="84074"/>
                </a:lnTo>
                <a:lnTo>
                  <a:pt x="111887" y="83312"/>
                </a:lnTo>
                <a:lnTo>
                  <a:pt x="110362" y="82550"/>
                </a:lnTo>
                <a:lnTo>
                  <a:pt x="109474" y="82296"/>
                </a:lnTo>
                <a:close/>
              </a:path>
              <a:path w="837565" h="262889">
                <a:moveTo>
                  <a:pt x="50291" y="36575"/>
                </a:moveTo>
                <a:lnTo>
                  <a:pt x="43941" y="36575"/>
                </a:lnTo>
                <a:lnTo>
                  <a:pt x="41275" y="36703"/>
                </a:lnTo>
                <a:lnTo>
                  <a:pt x="39242" y="36957"/>
                </a:lnTo>
                <a:lnTo>
                  <a:pt x="37211" y="37084"/>
                </a:lnTo>
                <a:lnTo>
                  <a:pt x="35433" y="37592"/>
                </a:lnTo>
                <a:lnTo>
                  <a:pt x="34289" y="38100"/>
                </a:lnTo>
                <a:lnTo>
                  <a:pt x="33020" y="38608"/>
                </a:lnTo>
                <a:lnTo>
                  <a:pt x="32130" y="39370"/>
                </a:lnTo>
                <a:lnTo>
                  <a:pt x="31750" y="40005"/>
                </a:lnTo>
                <a:lnTo>
                  <a:pt x="31241" y="40767"/>
                </a:lnTo>
                <a:lnTo>
                  <a:pt x="30987" y="41656"/>
                </a:lnTo>
                <a:lnTo>
                  <a:pt x="30987" y="82296"/>
                </a:lnTo>
                <a:lnTo>
                  <a:pt x="63246" y="82296"/>
                </a:lnTo>
                <a:lnTo>
                  <a:pt x="63246" y="41656"/>
                </a:lnTo>
                <a:lnTo>
                  <a:pt x="54990" y="36957"/>
                </a:lnTo>
                <a:lnTo>
                  <a:pt x="52959" y="36703"/>
                </a:lnTo>
                <a:lnTo>
                  <a:pt x="50291" y="36575"/>
                </a:lnTo>
                <a:close/>
              </a:path>
              <a:path w="837565" h="262889">
                <a:moveTo>
                  <a:pt x="240791" y="0"/>
                </a:moveTo>
                <a:lnTo>
                  <a:pt x="234441" y="0"/>
                </a:lnTo>
                <a:lnTo>
                  <a:pt x="231775" y="126"/>
                </a:lnTo>
                <a:lnTo>
                  <a:pt x="227711" y="635"/>
                </a:lnTo>
                <a:lnTo>
                  <a:pt x="225933" y="1016"/>
                </a:lnTo>
                <a:lnTo>
                  <a:pt x="224789" y="1524"/>
                </a:lnTo>
                <a:lnTo>
                  <a:pt x="223520" y="2032"/>
                </a:lnTo>
                <a:lnTo>
                  <a:pt x="222630" y="2667"/>
                </a:lnTo>
                <a:lnTo>
                  <a:pt x="222250" y="3429"/>
                </a:lnTo>
                <a:lnTo>
                  <a:pt x="221741" y="4191"/>
                </a:lnTo>
                <a:lnTo>
                  <a:pt x="221487" y="5080"/>
                </a:lnTo>
                <a:lnTo>
                  <a:pt x="221487" y="255524"/>
                </a:lnTo>
                <a:lnTo>
                  <a:pt x="221741" y="256412"/>
                </a:lnTo>
                <a:lnTo>
                  <a:pt x="222250" y="257048"/>
                </a:lnTo>
                <a:lnTo>
                  <a:pt x="222630" y="257810"/>
                </a:lnTo>
                <a:lnTo>
                  <a:pt x="223520" y="258318"/>
                </a:lnTo>
                <a:lnTo>
                  <a:pt x="224789" y="258825"/>
                </a:lnTo>
                <a:lnTo>
                  <a:pt x="225933" y="259334"/>
                </a:lnTo>
                <a:lnTo>
                  <a:pt x="227711" y="259715"/>
                </a:lnTo>
                <a:lnTo>
                  <a:pt x="231775" y="260223"/>
                </a:lnTo>
                <a:lnTo>
                  <a:pt x="234441" y="260350"/>
                </a:lnTo>
                <a:lnTo>
                  <a:pt x="240791" y="260350"/>
                </a:lnTo>
                <a:lnTo>
                  <a:pt x="252984" y="257048"/>
                </a:lnTo>
                <a:lnTo>
                  <a:pt x="253491" y="256412"/>
                </a:lnTo>
                <a:lnTo>
                  <a:pt x="253746" y="255524"/>
                </a:lnTo>
                <a:lnTo>
                  <a:pt x="253746" y="137541"/>
                </a:lnTo>
                <a:lnTo>
                  <a:pt x="260322" y="130111"/>
                </a:lnTo>
                <a:lnTo>
                  <a:pt x="291274" y="107426"/>
                </a:lnTo>
                <a:lnTo>
                  <a:pt x="295780" y="106299"/>
                </a:lnTo>
                <a:lnTo>
                  <a:pt x="253746" y="106299"/>
                </a:lnTo>
                <a:lnTo>
                  <a:pt x="253746" y="5080"/>
                </a:lnTo>
                <a:lnTo>
                  <a:pt x="253491" y="4191"/>
                </a:lnTo>
                <a:lnTo>
                  <a:pt x="243459" y="126"/>
                </a:lnTo>
                <a:lnTo>
                  <a:pt x="240791" y="0"/>
                </a:lnTo>
                <a:close/>
              </a:path>
              <a:path w="837565" h="262889">
                <a:moveTo>
                  <a:pt x="363585" y="105410"/>
                </a:moveTo>
                <a:lnTo>
                  <a:pt x="309625" y="105410"/>
                </a:lnTo>
                <a:lnTo>
                  <a:pt x="315087" y="106425"/>
                </a:lnTo>
                <a:lnTo>
                  <a:pt x="319913" y="108712"/>
                </a:lnTo>
                <a:lnTo>
                  <a:pt x="324612" y="110998"/>
                </a:lnTo>
                <a:lnTo>
                  <a:pt x="328549" y="114173"/>
                </a:lnTo>
                <a:lnTo>
                  <a:pt x="331470" y="118363"/>
                </a:lnTo>
                <a:lnTo>
                  <a:pt x="334517" y="122555"/>
                </a:lnTo>
                <a:lnTo>
                  <a:pt x="336803" y="127635"/>
                </a:lnTo>
                <a:lnTo>
                  <a:pt x="339851" y="139319"/>
                </a:lnTo>
                <a:lnTo>
                  <a:pt x="340740" y="146938"/>
                </a:lnTo>
                <a:lnTo>
                  <a:pt x="340740" y="255524"/>
                </a:lnTo>
                <a:lnTo>
                  <a:pt x="340995" y="256412"/>
                </a:lnTo>
                <a:lnTo>
                  <a:pt x="341502" y="257048"/>
                </a:lnTo>
                <a:lnTo>
                  <a:pt x="342011" y="257810"/>
                </a:lnTo>
                <a:lnTo>
                  <a:pt x="342773" y="258318"/>
                </a:lnTo>
                <a:lnTo>
                  <a:pt x="344042" y="258825"/>
                </a:lnTo>
                <a:lnTo>
                  <a:pt x="345186" y="259334"/>
                </a:lnTo>
                <a:lnTo>
                  <a:pt x="346837" y="259715"/>
                </a:lnTo>
                <a:lnTo>
                  <a:pt x="351027" y="260223"/>
                </a:lnTo>
                <a:lnTo>
                  <a:pt x="353695" y="260350"/>
                </a:lnTo>
                <a:lnTo>
                  <a:pt x="360045" y="260350"/>
                </a:lnTo>
                <a:lnTo>
                  <a:pt x="372110" y="257048"/>
                </a:lnTo>
                <a:lnTo>
                  <a:pt x="372617" y="256412"/>
                </a:lnTo>
                <a:lnTo>
                  <a:pt x="372872" y="255524"/>
                </a:lnTo>
                <a:lnTo>
                  <a:pt x="372745" y="146938"/>
                </a:lnTo>
                <a:lnTo>
                  <a:pt x="372679" y="143938"/>
                </a:lnTo>
                <a:lnTo>
                  <a:pt x="363977" y="105912"/>
                </a:lnTo>
                <a:lnTo>
                  <a:pt x="363585" y="105410"/>
                </a:lnTo>
                <a:close/>
              </a:path>
              <a:path w="837565" h="262889">
                <a:moveTo>
                  <a:pt x="310007" y="78740"/>
                </a:moveTo>
                <a:lnTo>
                  <a:pt x="267668" y="94138"/>
                </a:lnTo>
                <a:lnTo>
                  <a:pt x="253746" y="106299"/>
                </a:lnTo>
                <a:lnTo>
                  <a:pt x="295780" y="106299"/>
                </a:lnTo>
                <a:lnTo>
                  <a:pt x="297326" y="105912"/>
                </a:lnTo>
                <a:lnTo>
                  <a:pt x="303402" y="105410"/>
                </a:lnTo>
                <a:lnTo>
                  <a:pt x="363585" y="105410"/>
                </a:lnTo>
                <a:lnTo>
                  <a:pt x="354075" y="93218"/>
                </a:lnTo>
                <a:lnTo>
                  <a:pt x="318434" y="79097"/>
                </a:lnTo>
                <a:lnTo>
                  <a:pt x="310007" y="78740"/>
                </a:lnTo>
                <a:close/>
              </a:path>
              <a:path w="837565" h="262889">
                <a:moveTo>
                  <a:pt x="617180" y="103632"/>
                </a:moveTo>
                <a:lnTo>
                  <a:pt x="560451" y="103632"/>
                </a:lnTo>
                <a:lnTo>
                  <a:pt x="566674" y="104521"/>
                </a:lnTo>
                <a:lnTo>
                  <a:pt x="576834" y="107823"/>
                </a:lnTo>
                <a:lnTo>
                  <a:pt x="580898" y="110362"/>
                </a:lnTo>
                <a:lnTo>
                  <a:pt x="584073" y="113665"/>
                </a:lnTo>
                <a:lnTo>
                  <a:pt x="587375" y="116967"/>
                </a:lnTo>
                <a:lnTo>
                  <a:pt x="589661" y="121031"/>
                </a:lnTo>
                <a:lnTo>
                  <a:pt x="592454" y="130937"/>
                </a:lnTo>
                <a:lnTo>
                  <a:pt x="593216" y="136651"/>
                </a:lnTo>
                <a:lnTo>
                  <a:pt x="593216" y="156083"/>
                </a:lnTo>
                <a:lnTo>
                  <a:pt x="568960" y="156083"/>
                </a:lnTo>
                <a:lnTo>
                  <a:pt x="559006" y="156317"/>
                </a:lnTo>
                <a:lnTo>
                  <a:pt x="516921" y="163925"/>
                </a:lnTo>
                <a:lnTo>
                  <a:pt x="482853" y="194183"/>
                </a:lnTo>
                <a:lnTo>
                  <a:pt x="480949" y="202311"/>
                </a:lnTo>
                <a:lnTo>
                  <a:pt x="480949" y="219837"/>
                </a:lnTo>
                <a:lnTo>
                  <a:pt x="482346" y="227075"/>
                </a:lnTo>
                <a:lnTo>
                  <a:pt x="485266" y="233299"/>
                </a:lnTo>
                <a:lnTo>
                  <a:pt x="488188" y="239649"/>
                </a:lnTo>
                <a:lnTo>
                  <a:pt x="492251" y="244983"/>
                </a:lnTo>
                <a:lnTo>
                  <a:pt x="497586" y="249300"/>
                </a:lnTo>
                <a:lnTo>
                  <a:pt x="502920" y="253746"/>
                </a:lnTo>
                <a:lnTo>
                  <a:pt x="509270" y="257048"/>
                </a:lnTo>
                <a:lnTo>
                  <a:pt x="524255" y="261620"/>
                </a:lnTo>
                <a:lnTo>
                  <a:pt x="532638" y="262763"/>
                </a:lnTo>
                <a:lnTo>
                  <a:pt x="541782" y="262763"/>
                </a:lnTo>
                <a:lnTo>
                  <a:pt x="578711" y="252660"/>
                </a:lnTo>
                <a:lnTo>
                  <a:pt x="596717" y="238760"/>
                </a:lnTo>
                <a:lnTo>
                  <a:pt x="546862" y="238760"/>
                </a:lnTo>
                <a:lnTo>
                  <a:pt x="539499" y="238281"/>
                </a:lnTo>
                <a:lnTo>
                  <a:pt x="513841" y="218948"/>
                </a:lnTo>
                <a:lnTo>
                  <a:pt x="513841" y="205232"/>
                </a:lnTo>
                <a:lnTo>
                  <a:pt x="514858" y="200660"/>
                </a:lnTo>
                <a:lnTo>
                  <a:pt x="516889" y="196850"/>
                </a:lnTo>
                <a:lnTo>
                  <a:pt x="518922" y="192912"/>
                </a:lnTo>
                <a:lnTo>
                  <a:pt x="522097" y="189484"/>
                </a:lnTo>
                <a:lnTo>
                  <a:pt x="530733" y="183896"/>
                </a:lnTo>
                <a:lnTo>
                  <a:pt x="536066" y="181863"/>
                </a:lnTo>
                <a:lnTo>
                  <a:pt x="542671" y="180467"/>
                </a:lnTo>
                <a:lnTo>
                  <a:pt x="549148" y="178943"/>
                </a:lnTo>
                <a:lnTo>
                  <a:pt x="556767" y="178308"/>
                </a:lnTo>
                <a:lnTo>
                  <a:pt x="625221" y="178308"/>
                </a:lnTo>
                <a:lnTo>
                  <a:pt x="625221" y="141859"/>
                </a:lnTo>
                <a:lnTo>
                  <a:pt x="618998" y="106680"/>
                </a:lnTo>
                <a:lnTo>
                  <a:pt x="617180" y="103632"/>
                </a:lnTo>
                <a:close/>
              </a:path>
              <a:path w="837565" h="262889">
                <a:moveTo>
                  <a:pt x="625221" y="237998"/>
                </a:moveTo>
                <a:lnTo>
                  <a:pt x="597535" y="237998"/>
                </a:lnTo>
                <a:lnTo>
                  <a:pt x="597535" y="256286"/>
                </a:lnTo>
                <a:lnTo>
                  <a:pt x="597915" y="257301"/>
                </a:lnTo>
                <a:lnTo>
                  <a:pt x="598932" y="258063"/>
                </a:lnTo>
                <a:lnTo>
                  <a:pt x="599821" y="258825"/>
                </a:lnTo>
                <a:lnTo>
                  <a:pt x="601217" y="259334"/>
                </a:lnTo>
                <a:lnTo>
                  <a:pt x="605282" y="260096"/>
                </a:lnTo>
                <a:lnTo>
                  <a:pt x="607949" y="260350"/>
                </a:lnTo>
                <a:lnTo>
                  <a:pt x="614934" y="260350"/>
                </a:lnTo>
                <a:lnTo>
                  <a:pt x="625221" y="256286"/>
                </a:lnTo>
                <a:lnTo>
                  <a:pt x="625221" y="237998"/>
                </a:lnTo>
                <a:close/>
              </a:path>
              <a:path w="837565" h="262889">
                <a:moveTo>
                  <a:pt x="625221" y="178308"/>
                </a:moveTo>
                <a:lnTo>
                  <a:pt x="593216" y="178308"/>
                </a:lnTo>
                <a:lnTo>
                  <a:pt x="593216" y="213868"/>
                </a:lnTo>
                <a:lnTo>
                  <a:pt x="587211" y="219837"/>
                </a:lnTo>
                <a:lnTo>
                  <a:pt x="555371" y="238760"/>
                </a:lnTo>
                <a:lnTo>
                  <a:pt x="596717" y="238760"/>
                </a:lnTo>
                <a:lnTo>
                  <a:pt x="597535" y="237998"/>
                </a:lnTo>
                <a:lnTo>
                  <a:pt x="625221" y="237998"/>
                </a:lnTo>
                <a:lnTo>
                  <a:pt x="625221" y="178308"/>
                </a:lnTo>
                <a:close/>
              </a:path>
              <a:path w="837565" h="262889">
                <a:moveTo>
                  <a:pt x="555878" y="78740"/>
                </a:moveTo>
                <a:lnTo>
                  <a:pt x="549148" y="78740"/>
                </a:lnTo>
                <a:lnTo>
                  <a:pt x="542416" y="79375"/>
                </a:lnTo>
                <a:lnTo>
                  <a:pt x="498221" y="93091"/>
                </a:lnTo>
                <a:lnTo>
                  <a:pt x="493522" y="96647"/>
                </a:lnTo>
                <a:lnTo>
                  <a:pt x="491743" y="98171"/>
                </a:lnTo>
                <a:lnTo>
                  <a:pt x="490600" y="99949"/>
                </a:lnTo>
                <a:lnTo>
                  <a:pt x="490220" y="101726"/>
                </a:lnTo>
                <a:lnTo>
                  <a:pt x="489712" y="103505"/>
                </a:lnTo>
                <a:lnTo>
                  <a:pt x="494918" y="121031"/>
                </a:lnTo>
                <a:lnTo>
                  <a:pt x="497459" y="121031"/>
                </a:lnTo>
                <a:lnTo>
                  <a:pt x="499872" y="120142"/>
                </a:lnTo>
                <a:lnTo>
                  <a:pt x="503047" y="118237"/>
                </a:lnTo>
                <a:lnTo>
                  <a:pt x="506222" y="116459"/>
                </a:lnTo>
                <a:lnTo>
                  <a:pt x="510159" y="114554"/>
                </a:lnTo>
                <a:lnTo>
                  <a:pt x="514985" y="112395"/>
                </a:lnTo>
                <a:lnTo>
                  <a:pt x="519684" y="110109"/>
                </a:lnTo>
                <a:lnTo>
                  <a:pt x="525272" y="108204"/>
                </a:lnTo>
                <a:lnTo>
                  <a:pt x="531622" y="106425"/>
                </a:lnTo>
                <a:lnTo>
                  <a:pt x="537845" y="104521"/>
                </a:lnTo>
                <a:lnTo>
                  <a:pt x="545084" y="103632"/>
                </a:lnTo>
                <a:lnTo>
                  <a:pt x="617180" y="103632"/>
                </a:lnTo>
                <a:lnTo>
                  <a:pt x="615061" y="100075"/>
                </a:lnTo>
                <a:lnTo>
                  <a:pt x="609600" y="94869"/>
                </a:lnTo>
                <a:lnTo>
                  <a:pt x="604138" y="89535"/>
                </a:lnTo>
                <a:lnTo>
                  <a:pt x="597026" y="85598"/>
                </a:lnTo>
                <a:lnTo>
                  <a:pt x="588137" y="82804"/>
                </a:lnTo>
                <a:lnTo>
                  <a:pt x="581132" y="81043"/>
                </a:lnTo>
                <a:lnTo>
                  <a:pt x="573436" y="79771"/>
                </a:lnTo>
                <a:lnTo>
                  <a:pt x="565026" y="78999"/>
                </a:lnTo>
                <a:lnTo>
                  <a:pt x="555878" y="78740"/>
                </a:lnTo>
                <a:close/>
              </a:path>
              <a:path w="837565" h="262889">
                <a:moveTo>
                  <a:pt x="785621" y="107823"/>
                </a:moveTo>
                <a:lnTo>
                  <a:pt x="753363" y="107823"/>
                </a:lnTo>
                <a:lnTo>
                  <a:pt x="753463" y="209292"/>
                </a:lnTo>
                <a:lnTo>
                  <a:pt x="765418" y="248666"/>
                </a:lnTo>
                <a:lnTo>
                  <a:pt x="795655" y="262382"/>
                </a:lnTo>
                <a:lnTo>
                  <a:pt x="807719" y="262382"/>
                </a:lnTo>
                <a:lnTo>
                  <a:pt x="837184" y="245872"/>
                </a:lnTo>
                <a:lnTo>
                  <a:pt x="837057" y="238125"/>
                </a:lnTo>
                <a:lnTo>
                  <a:pt x="836703" y="236093"/>
                </a:lnTo>
                <a:lnTo>
                  <a:pt x="800988" y="236093"/>
                </a:lnTo>
                <a:lnTo>
                  <a:pt x="794638" y="233172"/>
                </a:lnTo>
                <a:lnTo>
                  <a:pt x="785621" y="201168"/>
                </a:lnTo>
                <a:lnTo>
                  <a:pt x="785621" y="107823"/>
                </a:lnTo>
                <a:close/>
              </a:path>
              <a:path w="837565" h="262889">
                <a:moveTo>
                  <a:pt x="833373" y="230886"/>
                </a:moveTo>
                <a:lnTo>
                  <a:pt x="831722" y="230886"/>
                </a:lnTo>
                <a:lnTo>
                  <a:pt x="830453" y="231267"/>
                </a:lnTo>
                <a:lnTo>
                  <a:pt x="826388" y="232918"/>
                </a:lnTo>
                <a:lnTo>
                  <a:pt x="824484" y="233553"/>
                </a:lnTo>
                <a:lnTo>
                  <a:pt x="822706" y="234187"/>
                </a:lnTo>
                <a:lnTo>
                  <a:pt x="820546" y="234696"/>
                </a:lnTo>
                <a:lnTo>
                  <a:pt x="818261" y="235331"/>
                </a:lnTo>
                <a:lnTo>
                  <a:pt x="815847" y="235838"/>
                </a:lnTo>
                <a:lnTo>
                  <a:pt x="813181" y="236093"/>
                </a:lnTo>
                <a:lnTo>
                  <a:pt x="836703" y="236093"/>
                </a:lnTo>
                <a:lnTo>
                  <a:pt x="836548" y="235204"/>
                </a:lnTo>
                <a:lnTo>
                  <a:pt x="836294" y="234061"/>
                </a:lnTo>
                <a:lnTo>
                  <a:pt x="835913" y="233172"/>
                </a:lnTo>
                <a:lnTo>
                  <a:pt x="835660" y="232283"/>
                </a:lnTo>
                <a:lnTo>
                  <a:pt x="835152" y="231648"/>
                </a:lnTo>
                <a:lnTo>
                  <a:pt x="834516" y="231394"/>
                </a:lnTo>
                <a:lnTo>
                  <a:pt x="834009" y="231140"/>
                </a:lnTo>
                <a:lnTo>
                  <a:pt x="833373" y="230886"/>
                </a:lnTo>
                <a:close/>
              </a:path>
              <a:path w="837565" h="262889">
                <a:moveTo>
                  <a:pt x="831849" y="82296"/>
                </a:moveTo>
                <a:lnTo>
                  <a:pt x="727963" y="82296"/>
                </a:lnTo>
                <a:lnTo>
                  <a:pt x="726947" y="82550"/>
                </a:lnTo>
                <a:lnTo>
                  <a:pt x="726186" y="82931"/>
                </a:lnTo>
                <a:lnTo>
                  <a:pt x="725296" y="83312"/>
                </a:lnTo>
                <a:lnTo>
                  <a:pt x="724662" y="84074"/>
                </a:lnTo>
                <a:lnTo>
                  <a:pt x="724154" y="85217"/>
                </a:lnTo>
                <a:lnTo>
                  <a:pt x="723518" y="86233"/>
                </a:lnTo>
                <a:lnTo>
                  <a:pt x="723138" y="87503"/>
                </a:lnTo>
                <a:lnTo>
                  <a:pt x="722884" y="89154"/>
                </a:lnTo>
                <a:lnTo>
                  <a:pt x="722503" y="90805"/>
                </a:lnTo>
                <a:lnTo>
                  <a:pt x="722376" y="99568"/>
                </a:lnTo>
                <a:lnTo>
                  <a:pt x="722884" y="102870"/>
                </a:lnTo>
                <a:lnTo>
                  <a:pt x="724154" y="104775"/>
                </a:lnTo>
                <a:lnTo>
                  <a:pt x="725296" y="106807"/>
                </a:lnTo>
                <a:lnTo>
                  <a:pt x="726820" y="107823"/>
                </a:lnTo>
                <a:lnTo>
                  <a:pt x="832738" y="107823"/>
                </a:lnTo>
                <a:lnTo>
                  <a:pt x="834263" y="106807"/>
                </a:lnTo>
                <a:lnTo>
                  <a:pt x="835406" y="104775"/>
                </a:lnTo>
                <a:lnTo>
                  <a:pt x="836676" y="102870"/>
                </a:lnTo>
                <a:lnTo>
                  <a:pt x="837184" y="99568"/>
                </a:lnTo>
                <a:lnTo>
                  <a:pt x="837057" y="90805"/>
                </a:lnTo>
                <a:lnTo>
                  <a:pt x="836548" y="87503"/>
                </a:lnTo>
                <a:lnTo>
                  <a:pt x="836167" y="86233"/>
                </a:lnTo>
                <a:lnTo>
                  <a:pt x="835533" y="85217"/>
                </a:lnTo>
                <a:lnTo>
                  <a:pt x="834897" y="84074"/>
                </a:lnTo>
                <a:lnTo>
                  <a:pt x="834263" y="83312"/>
                </a:lnTo>
                <a:lnTo>
                  <a:pt x="832738" y="82550"/>
                </a:lnTo>
                <a:lnTo>
                  <a:pt x="831849" y="82296"/>
                </a:lnTo>
                <a:close/>
              </a:path>
              <a:path w="837565" h="262889">
                <a:moveTo>
                  <a:pt x="772667" y="36575"/>
                </a:moveTo>
                <a:lnTo>
                  <a:pt x="766317" y="36575"/>
                </a:lnTo>
                <a:lnTo>
                  <a:pt x="763651" y="36703"/>
                </a:lnTo>
                <a:lnTo>
                  <a:pt x="761618" y="36957"/>
                </a:lnTo>
                <a:lnTo>
                  <a:pt x="759587" y="37084"/>
                </a:lnTo>
                <a:lnTo>
                  <a:pt x="757809" y="37592"/>
                </a:lnTo>
                <a:lnTo>
                  <a:pt x="756665" y="38100"/>
                </a:lnTo>
                <a:lnTo>
                  <a:pt x="755395" y="38608"/>
                </a:lnTo>
                <a:lnTo>
                  <a:pt x="754507" y="39370"/>
                </a:lnTo>
                <a:lnTo>
                  <a:pt x="754126" y="40005"/>
                </a:lnTo>
                <a:lnTo>
                  <a:pt x="753617" y="40767"/>
                </a:lnTo>
                <a:lnTo>
                  <a:pt x="753363" y="41656"/>
                </a:lnTo>
                <a:lnTo>
                  <a:pt x="753363" y="82296"/>
                </a:lnTo>
                <a:lnTo>
                  <a:pt x="785621" y="82296"/>
                </a:lnTo>
                <a:lnTo>
                  <a:pt x="785621" y="41656"/>
                </a:lnTo>
                <a:lnTo>
                  <a:pt x="777366" y="36957"/>
                </a:lnTo>
                <a:lnTo>
                  <a:pt x="775335" y="36703"/>
                </a:lnTo>
                <a:lnTo>
                  <a:pt x="772667" y="36575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893179" y="5108447"/>
            <a:ext cx="1625980" cy="250443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1047305" y="5641213"/>
            <a:ext cx="868044" cy="184150"/>
          </a:xfrm>
          <a:custGeom>
            <a:avLst/>
            <a:gdLst/>
            <a:ahLst/>
            <a:cxnLst/>
            <a:rect l="l" t="t" r="r" b="b"/>
            <a:pathLst>
              <a:path w="868044" h="184150">
                <a:moveTo>
                  <a:pt x="87096" y="0"/>
                </a:moveTo>
                <a:lnTo>
                  <a:pt x="48958" y="6858"/>
                </a:lnTo>
                <a:lnTo>
                  <a:pt x="16615" y="32787"/>
                </a:lnTo>
                <a:lnTo>
                  <a:pt x="1352" y="73929"/>
                </a:lnTo>
                <a:lnTo>
                  <a:pt x="0" y="93599"/>
                </a:lnTo>
                <a:lnTo>
                  <a:pt x="319" y="103907"/>
                </a:lnTo>
                <a:lnTo>
                  <a:pt x="11568" y="147034"/>
                </a:lnTo>
                <a:lnTo>
                  <a:pt x="39270" y="174396"/>
                </a:lnTo>
                <a:lnTo>
                  <a:pt x="83489" y="184023"/>
                </a:lnTo>
                <a:lnTo>
                  <a:pt x="93976" y="183592"/>
                </a:lnTo>
                <a:lnTo>
                  <a:pt x="136574" y="168656"/>
                </a:lnTo>
                <a:lnTo>
                  <a:pt x="148354" y="158114"/>
                </a:lnTo>
                <a:lnTo>
                  <a:pt x="85102" y="158114"/>
                </a:lnTo>
                <a:lnTo>
                  <a:pt x="77849" y="157781"/>
                </a:lnTo>
                <a:lnTo>
                  <a:pt x="43649" y="138557"/>
                </a:lnTo>
                <a:lnTo>
                  <a:pt x="32610" y="98327"/>
                </a:lnTo>
                <a:lnTo>
                  <a:pt x="32484" y="90297"/>
                </a:lnTo>
                <a:lnTo>
                  <a:pt x="32616" y="85588"/>
                </a:lnTo>
                <a:lnTo>
                  <a:pt x="49606" y="38353"/>
                </a:lnTo>
                <a:lnTo>
                  <a:pt x="76542" y="25653"/>
                </a:lnTo>
                <a:lnTo>
                  <a:pt x="151202" y="25653"/>
                </a:lnTo>
                <a:lnTo>
                  <a:pt x="149898" y="24002"/>
                </a:lnTo>
                <a:lnTo>
                  <a:pt x="115644" y="3429"/>
                </a:lnTo>
                <a:lnTo>
                  <a:pt x="97285" y="381"/>
                </a:lnTo>
                <a:lnTo>
                  <a:pt x="87096" y="0"/>
                </a:lnTo>
                <a:close/>
              </a:path>
              <a:path w="868044" h="184150">
                <a:moveTo>
                  <a:pt x="151202" y="25653"/>
                </a:moveTo>
                <a:lnTo>
                  <a:pt x="85864" y="25653"/>
                </a:lnTo>
                <a:lnTo>
                  <a:pt x="93115" y="25987"/>
                </a:lnTo>
                <a:lnTo>
                  <a:pt x="99744" y="26987"/>
                </a:lnTo>
                <a:lnTo>
                  <a:pt x="127215" y="45465"/>
                </a:lnTo>
                <a:lnTo>
                  <a:pt x="131178" y="51435"/>
                </a:lnTo>
                <a:lnTo>
                  <a:pt x="138279" y="90297"/>
                </a:lnTo>
                <a:lnTo>
                  <a:pt x="138294" y="93599"/>
                </a:lnTo>
                <a:lnTo>
                  <a:pt x="138167" y="98327"/>
                </a:lnTo>
                <a:lnTo>
                  <a:pt x="121348" y="145541"/>
                </a:lnTo>
                <a:lnTo>
                  <a:pt x="109029" y="153288"/>
                </a:lnTo>
                <a:lnTo>
                  <a:pt x="102273" y="156590"/>
                </a:lnTo>
                <a:lnTo>
                  <a:pt x="94284" y="158114"/>
                </a:lnTo>
                <a:lnTo>
                  <a:pt x="148354" y="158114"/>
                </a:lnTo>
                <a:lnTo>
                  <a:pt x="167685" y="119104"/>
                </a:lnTo>
                <a:lnTo>
                  <a:pt x="170776" y="90297"/>
                </a:lnTo>
                <a:lnTo>
                  <a:pt x="170450" y="80008"/>
                </a:lnTo>
                <a:lnTo>
                  <a:pt x="159032" y="36988"/>
                </a:lnTo>
                <a:lnTo>
                  <a:pt x="154791" y="30198"/>
                </a:lnTo>
                <a:lnTo>
                  <a:pt x="151202" y="25653"/>
                </a:lnTo>
                <a:close/>
              </a:path>
              <a:path w="868044" h="184150">
                <a:moveTo>
                  <a:pt x="276542" y="2666"/>
                </a:moveTo>
                <a:lnTo>
                  <a:pt x="264604" y="2666"/>
                </a:lnTo>
                <a:lnTo>
                  <a:pt x="260667" y="2921"/>
                </a:lnTo>
                <a:lnTo>
                  <a:pt x="259016" y="3175"/>
                </a:lnTo>
                <a:lnTo>
                  <a:pt x="257873" y="3683"/>
                </a:lnTo>
                <a:lnTo>
                  <a:pt x="256603" y="4063"/>
                </a:lnTo>
                <a:lnTo>
                  <a:pt x="255841" y="4699"/>
                </a:lnTo>
                <a:lnTo>
                  <a:pt x="255333" y="5461"/>
                </a:lnTo>
                <a:lnTo>
                  <a:pt x="254825" y="6096"/>
                </a:lnTo>
                <a:lnTo>
                  <a:pt x="254698" y="9398"/>
                </a:lnTo>
                <a:lnTo>
                  <a:pt x="254771" y="10160"/>
                </a:lnTo>
                <a:lnTo>
                  <a:pt x="254952" y="10795"/>
                </a:lnTo>
                <a:lnTo>
                  <a:pt x="255206" y="11937"/>
                </a:lnTo>
                <a:lnTo>
                  <a:pt x="314515" y="174878"/>
                </a:lnTo>
                <a:lnTo>
                  <a:pt x="320357" y="180086"/>
                </a:lnTo>
                <a:lnTo>
                  <a:pt x="321881" y="180594"/>
                </a:lnTo>
                <a:lnTo>
                  <a:pt x="323913" y="180975"/>
                </a:lnTo>
                <a:lnTo>
                  <a:pt x="328993" y="181483"/>
                </a:lnTo>
                <a:lnTo>
                  <a:pt x="332168" y="181610"/>
                </a:lnTo>
                <a:lnTo>
                  <a:pt x="339788" y="181610"/>
                </a:lnTo>
                <a:lnTo>
                  <a:pt x="366968" y="148844"/>
                </a:lnTo>
                <a:lnTo>
                  <a:pt x="337121" y="148844"/>
                </a:lnTo>
                <a:lnTo>
                  <a:pt x="336359" y="146558"/>
                </a:lnTo>
                <a:lnTo>
                  <a:pt x="288099" y="8509"/>
                </a:lnTo>
                <a:lnTo>
                  <a:pt x="278701" y="2921"/>
                </a:lnTo>
                <a:lnTo>
                  <a:pt x="276542" y="2666"/>
                </a:lnTo>
                <a:close/>
              </a:path>
              <a:path w="868044" h="184150">
                <a:moveTo>
                  <a:pt x="407860" y="2666"/>
                </a:moveTo>
                <a:lnTo>
                  <a:pt x="396430" y="2666"/>
                </a:lnTo>
                <a:lnTo>
                  <a:pt x="394271" y="2921"/>
                </a:lnTo>
                <a:lnTo>
                  <a:pt x="392239" y="3048"/>
                </a:lnTo>
                <a:lnTo>
                  <a:pt x="386651" y="5841"/>
                </a:lnTo>
                <a:lnTo>
                  <a:pt x="386016" y="6476"/>
                </a:lnTo>
                <a:lnTo>
                  <a:pt x="385508" y="7492"/>
                </a:lnTo>
                <a:lnTo>
                  <a:pt x="385254" y="8509"/>
                </a:lnTo>
                <a:lnTo>
                  <a:pt x="337629" y="146558"/>
                </a:lnTo>
                <a:lnTo>
                  <a:pt x="337121" y="148844"/>
                </a:lnTo>
                <a:lnTo>
                  <a:pt x="366968" y="148844"/>
                </a:lnTo>
                <a:lnTo>
                  <a:pt x="415607" y="15875"/>
                </a:lnTo>
                <a:lnTo>
                  <a:pt x="416115" y="14097"/>
                </a:lnTo>
                <a:lnTo>
                  <a:pt x="416369" y="13462"/>
                </a:lnTo>
                <a:lnTo>
                  <a:pt x="416750" y="11302"/>
                </a:lnTo>
                <a:lnTo>
                  <a:pt x="417067" y="9906"/>
                </a:lnTo>
                <a:lnTo>
                  <a:pt x="417004" y="6223"/>
                </a:lnTo>
                <a:lnTo>
                  <a:pt x="416496" y="5461"/>
                </a:lnTo>
                <a:lnTo>
                  <a:pt x="416115" y="4825"/>
                </a:lnTo>
                <a:lnTo>
                  <a:pt x="415353" y="4190"/>
                </a:lnTo>
                <a:lnTo>
                  <a:pt x="414210" y="3683"/>
                </a:lnTo>
                <a:lnTo>
                  <a:pt x="413194" y="3175"/>
                </a:lnTo>
                <a:lnTo>
                  <a:pt x="411670" y="2921"/>
                </a:lnTo>
                <a:lnTo>
                  <a:pt x="407860" y="2666"/>
                </a:lnTo>
                <a:close/>
              </a:path>
              <a:path w="868044" h="184150">
                <a:moveTo>
                  <a:pt x="582358" y="0"/>
                </a:moveTo>
                <a:lnTo>
                  <a:pt x="541115" y="9997"/>
                </a:lnTo>
                <a:lnTo>
                  <a:pt x="513111" y="38163"/>
                </a:lnTo>
                <a:lnTo>
                  <a:pt x="500800" y="82337"/>
                </a:lnTo>
                <a:lnTo>
                  <a:pt x="500513" y="95123"/>
                </a:lnTo>
                <a:lnTo>
                  <a:pt x="500778" y="103836"/>
                </a:lnTo>
                <a:lnTo>
                  <a:pt x="512772" y="148336"/>
                </a:lnTo>
                <a:lnTo>
                  <a:pt x="541361" y="174968"/>
                </a:lnTo>
                <a:lnTo>
                  <a:pt x="585787" y="184023"/>
                </a:lnTo>
                <a:lnTo>
                  <a:pt x="593915" y="184023"/>
                </a:lnTo>
                <a:lnTo>
                  <a:pt x="601535" y="183387"/>
                </a:lnTo>
                <a:lnTo>
                  <a:pt x="615886" y="181101"/>
                </a:lnTo>
                <a:lnTo>
                  <a:pt x="622109" y="179704"/>
                </a:lnTo>
                <a:lnTo>
                  <a:pt x="627570" y="178181"/>
                </a:lnTo>
                <a:lnTo>
                  <a:pt x="633031" y="176784"/>
                </a:lnTo>
                <a:lnTo>
                  <a:pt x="647001" y="170307"/>
                </a:lnTo>
                <a:lnTo>
                  <a:pt x="647763" y="169672"/>
                </a:lnTo>
                <a:lnTo>
                  <a:pt x="648779" y="168148"/>
                </a:lnTo>
                <a:lnTo>
                  <a:pt x="649541" y="166624"/>
                </a:lnTo>
                <a:lnTo>
                  <a:pt x="649668" y="165735"/>
                </a:lnTo>
                <a:lnTo>
                  <a:pt x="649922" y="164719"/>
                </a:lnTo>
                <a:lnTo>
                  <a:pt x="650049" y="163702"/>
                </a:lnTo>
                <a:lnTo>
                  <a:pt x="650303" y="161289"/>
                </a:lnTo>
                <a:lnTo>
                  <a:pt x="650303" y="159131"/>
                </a:lnTo>
                <a:lnTo>
                  <a:pt x="588708" y="159131"/>
                </a:lnTo>
                <a:lnTo>
                  <a:pt x="581300" y="158849"/>
                </a:lnTo>
                <a:lnTo>
                  <a:pt x="540829" y="137160"/>
                </a:lnTo>
                <a:lnTo>
                  <a:pt x="535749" y="123316"/>
                </a:lnTo>
                <a:lnTo>
                  <a:pt x="533844" y="115950"/>
                </a:lnTo>
                <a:lnTo>
                  <a:pt x="532828" y="107569"/>
                </a:lnTo>
                <a:lnTo>
                  <a:pt x="532828" y="98298"/>
                </a:lnTo>
                <a:lnTo>
                  <a:pt x="648525" y="98298"/>
                </a:lnTo>
                <a:lnTo>
                  <a:pt x="651319" y="97154"/>
                </a:lnTo>
                <a:lnTo>
                  <a:pt x="653859" y="95123"/>
                </a:lnTo>
                <a:lnTo>
                  <a:pt x="656272" y="93090"/>
                </a:lnTo>
                <a:lnTo>
                  <a:pt x="657542" y="89662"/>
                </a:lnTo>
                <a:lnTo>
                  <a:pt x="657426" y="75691"/>
                </a:lnTo>
                <a:lnTo>
                  <a:pt x="532828" y="75691"/>
                </a:lnTo>
                <a:lnTo>
                  <a:pt x="533082" y="68961"/>
                </a:lnTo>
                <a:lnTo>
                  <a:pt x="534352" y="62357"/>
                </a:lnTo>
                <a:lnTo>
                  <a:pt x="537202" y="54101"/>
                </a:lnTo>
                <a:lnTo>
                  <a:pt x="538670" y="49784"/>
                </a:lnTo>
                <a:lnTo>
                  <a:pt x="541718" y="44323"/>
                </a:lnTo>
                <a:lnTo>
                  <a:pt x="549592" y="34925"/>
                </a:lnTo>
                <a:lnTo>
                  <a:pt x="554545" y="31114"/>
                </a:lnTo>
                <a:lnTo>
                  <a:pt x="560387" y="28321"/>
                </a:lnTo>
                <a:lnTo>
                  <a:pt x="566229" y="25400"/>
                </a:lnTo>
                <a:lnTo>
                  <a:pt x="573087" y="24002"/>
                </a:lnTo>
                <a:lnTo>
                  <a:pt x="640375" y="24002"/>
                </a:lnTo>
                <a:lnTo>
                  <a:pt x="639889" y="23367"/>
                </a:lnTo>
                <a:lnTo>
                  <a:pt x="601027" y="1603"/>
                </a:lnTo>
                <a:lnTo>
                  <a:pt x="592074" y="402"/>
                </a:lnTo>
                <a:lnTo>
                  <a:pt x="582358" y="0"/>
                </a:lnTo>
                <a:close/>
              </a:path>
              <a:path w="868044" h="184150">
                <a:moveTo>
                  <a:pt x="646112" y="146431"/>
                </a:moveTo>
                <a:lnTo>
                  <a:pt x="643699" y="146431"/>
                </a:lnTo>
                <a:lnTo>
                  <a:pt x="641413" y="147065"/>
                </a:lnTo>
                <a:lnTo>
                  <a:pt x="638365" y="148336"/>
                </a:lnTo>
                <a:lnTo>
                  <a:pt x="635444" y="149733"/>
                </a:lnTo>
                <a:lnTo>
                  <a:pt x="631634" y="151129"/>
                </a:lnTo>
                <a:lnTo>
                  <a:pt x="596836" y="159131"/>
                </a:lnTo>
                <a:lnTo>
                  <a:pt x="650303" y="159131"/>
                </a:lnTo>
                <a:lnTo>
                  <a:pt x="650303" y="154177"/>
                </a:lnTo>
                <a:lnTo>
                  <a:pt x="650070" y="152781"/>
                </a:lnTo>
                <a:lnTo>
                  <a:pt x="649922" y="151129"/>
                </a:lnTo>
                <a:lnTo>
                  <a:pt x="646874" y="146685"/>
                </a:lnTo>
                <a:lnTo>
                  <a:pt x="646112" y="146431"/>
                </a:lnTo>
                <a:close/>
              </a:path>
              <a:path w="868044" h="184150">
                <a:moveTo>
                  <a:pt x="640375" y="24002"/>
                </a:moveTo>
                <a:lnTo>
                  <a:pt x="580834" y="24002"/>
                </a:lnTo>
                <a:lnTo>
                  <a:pt x="591478" y="24860"/>
                </a:lnTo>
                <a:lnTo>
                  <a:pt x="600741" y="27431"/>
                </a:lnTo>
                <a:lnTo>
                  <a:pt x="625572" y="64258"/>
                </a:lnTo>
                <a:lnTo>
                  <a:pt x="626046" y="75691"/>
                </a:lnTo>
                <a:lnTo>
                  <a:pt x="657426" y="75691"/>
                </a:lnTo>
                <a:lnTo>
                  <a:pt x="647757" y="34925"/>
                </a:lnTo>
                <a:lnTo>
                  <a:pt x="644151" y="28940"/>
                </a:lnTo>
                <a:lnTo>
                  <a:pt x="640375" y="24002"/>
                </a:lnTo>
                <a:close/>
              </a:path>
              <a:path w="868044" h="184150">
                <a:moveTo>
                  <a:pt x="787209" y="2666"/>
                </a:moveTo>
                <a:lnTo>
                  <a:pt x="776795" y="2666"/>
                </a:lnTo>
                <a:lnTo>
                  <a:pt x="775017" y="2921"/>
                </a:lnTo>
                <a:lnTo>
                  <a:pt x="773239" y="3048"/>
                </a:lnTo>
                <a:lnTo>
                  <a:pt x="771842" y="3428"/>
                </a:lnTo>
                <a:lnTo>
                  <a:pt x="770699" y="4063"/>
                </a:lnTo>
                <a:lnTo>
                  <a:pt x="769556" y="4572"/>
                </a:lnTo>
                <a:lnTo>
                  <a:pt x="768794" y="5207"/>
                </a:lnTo>
                <a:lnTo>
                  <a:pt x="768413" y="5841"/>
                </a:lnTo>
                <a:lnTo>
                  <a:pt x="768032" y="6603"/>
                </a:lnTo>
                <a:lnTo>
                  <a:pt x="768032" y="177673"/>
                </a:lnTo>
                <a:lnTo>
                  <a:pt x="768540" y="178308"/>
                </a:lnTo>
                <a:lnTo>
                  <a:pt x="768921" y="179070"/>
                </a:lnTo>
                <a:lnTo>
                  <a:pt x="780351" y="181610"/>
                </a:lnTo>
                <a:lnTo>
                  <a:pt x="786574" y="181610"/>
                </a:lnTo>
                <a:lnTo>
                  <a:pt x="798385" y="178308"/>
                </a:lnTo>
                <a:lnTo>
                  <a:pt x="798893" y="177673"/>
                </a:lnTo>
                <a:lnTo>
                  <a:pt x="799147" y="176784"/>
                </a:lnTo>
                <a:lnTo>
                  <a:pt x="799147" y="65659"/>
                </a:lnTo>
                <a:lnTo>
                  <a:pt x="803592" y="58800"/>
                </a:lnTo>
                <a:lnTo>
                  <a:pt x="807656" y="53086"/>
                </a:lnTo>
                <a:lnTo>
                  <a:pt x="815022" y="43687"/>
                </a:lnTo>
                <a:lnTo>
                  <a:pt x="818451" y="39877"/>
                </a:lnTo>
                <a:lnTo>
                  <a:pt x="821880" y="37084"/>
                </a:lnTo>
                <a:lnTo>
                  <a:pt x="825182" y="34162"/>
                </a:lnTo>
                <a:lnTo>
                  <a:pt x="827365" y="32765"/>
                </a:lnTo>
                <a:lnTo>
                  <a:pt x="796099" y="32765"/>
                </a:lnTo>
                <a:lnTo>
                  <a:pt x="796014" y="7112"/>
                </a:lnTo>
                <a:lnTo>
                  <a:pt x="793305" y="4063"/>
                </a:lnTo>
                <a:lnTo>
                  <a:pt x="792289" y="3428"/>
                </a:lnTo>
                <a:lnTo>
                  <a:pt x="790892" y="3048"/>
                </a:lnTo>
                <a:lnTo>
                  <a:pt x="788987" y="2921"/>
                </a:lnTo>
                <a:lnTo>
                  <a:pt x="787209" y="2666"/>
                </a:lnTo>
                <a:close/>
              </a:path>
              <a:path w="868044" h="184150">
                <a:moveTo>
                  <a:pt x="867177" y="29083"/>
                </a:moveTo>
                <a:lnTo>
                  <a:pt x="843343" y="29083"/>
                </a:lnTo>
                <a:lnTo>
                  <a:pt x="845883" y="29337"/>
                </a:lnTo>
                <a:lnTo>
                  <a:pt x="848169" y="29717"/>
                </a:lnTo>
                <a:lnTo>
                  <a:pt x="850455" y="30225"/>
                </a:lnTo>
                <a:lnTo>
                  <a:pt x="852487" y="30861"/>
                </a:lnTo>
                <a:lnTo>
                  <a:pt x="854265" y="31369"/>
                </a:lnTo>
                <a:lnTo>
                  <a:pt x="856170" y="31876"/>
                </a:lnTo>
                <a:lnTo>
                  <a:pt x="857821" y="32512"/>
                </a:lnTo>
                <a:lnTo>
                  <a:pt x="859218" y="33020"/>
                </a:lnTo>
                <a:lnTo>
                  <a:pt x="860615" y="33654"/>
                </a:lnTo>
                <a:lnTo>
                  <a:pt x="861885" y="33909"/>
                </a:lnTo>
                <a:lnTo>
                  <a:pt x="863917" y="33909"/>
                </a:lnTo>
                <a:lnTo>
                  <a:pt x="864679" y="33654"/>
                </a:lnTo>
                <a:lnTo>
                  <a:pt x="865822" y="32512"/>
                </a:lnTo>
                <a:lnTo>
                  <a:pt x="866330" y="31623"/>
                </a:lnTo>
                <a:lnTo>
                  <a:pt x="867044" y="29717"/>
                </a:lnTo>
                <a:lnTo>
                  <a:pt x="867177" y="29083"/>
                </a:lnTo>
                <a:close/>
              </a:path>
              <a:path w="868044" h="184150">
                <a:moveTo>
                  <a:pt x="844486" y="0"/>
                </a:moveTo>
                <a:lnTo>
                  <a:pt x="839152" y="0"/>
                </a:lnTo>
                <a:lnTo>
                  <a:pt x="835469" y="508"/>
                </a:lnTo>
                <a:lnTo>
                  <a:pt x="800798" y="26035"/>
                </a:lnTo>
                <a:lnTo>
                  <a:pt x="796099" y="32765"/>
                </a:lnTo>
                <a:lnTo>
                  <a:pt x="827365" y="32765"/>
                </a:lnTo>
                <a:lnTo>
                  <a:pt x="828357" y="32131"/>
                </a:lnTo>
                <a:lnTo>
                  <a:pt x="834453" y="29590"/>
                </a:lnTo>
                <a:lnTo>
                  <a:pt x="837501" y="29083"/>
                </a:lnTo>
                <a:lnTo>
                  <a:pt x="867177" y="29083"/>
                </a:lnTo>
                <a:lnTo>
                  <a:pt x="867346" y="28066"/>
                </a:lnTo>
                <a:lnTo>
                  <a:pt x="867727" y="22098"/>
                </a:lnTo>
                <a:lnTo>
                  <a:pt x="867600" y="12573"/>
                </a:lnTo>
                <a:lnTo>
                  <a:pt x="867473" y="10922"/>
                </a:lnTo>
                <a:lnTo>
                  <a:pt x="867346" y="9651"/>
                </a:lnTo>
                <a:lnTo>
                  <a:pt x="867219" y="8762"/>
                </a:lnTo>
                <a:lnTo>
                  <a:pt x="866965" y="7874"/>
                </a:lnTo>
                <a:lnTo>
                  <a:pt x="866838" y="7112"/>
                </a:lnTo>
                <a:lnTo>
                  <a:pt x="861123" y="3048"/>
                </a:lnTo>
                <a:lnTo>
                  <a:pt x="859345" y="2412"/>
                </a:lnTo>
                <a:lnTo>
                  <a:pt x="857186" y="1777"/>
                </a:lnTo>
                <a:lnTo>
                  <a:pt x="852614" y="762"/>
                </a:lnTo>
                <a:lnTo>
                  <a:pt x="848423" y="253"/>
                </a:lnTo>
                <a:lnTo>
                  <a:pt x="844486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61158" y="5562472"/>
            <a:ext cx="629285" cy="262890"/>
          </a:xfrm>
          <a:custGeom>
            <a:avLst/>
            <a:gdLst/>
            <a:ahLst/>
            <a:cxnLst/>
            <a:rect l="l" t="t" r="r" b="b"/>
            <a:pathLst>
              <a:path w="629285" h="262889">
                <a:moveTo>
                  <a:pt x="61468" y="107823"/>
                </a:moveTo>
                <a:lnTo>
                  <a:pt x="30226" y="107823"/>
                </a:lnTo>
                <a:lnTo>
                  <a:pt x="30314" y="209292"/>
                </a:lnTo>
                <a:lnTo>
                  <a:pt x="41895" y="248665"/>
                </a:lnTo>
                <a:lnTo>
                  <a:pt x="71247" y="262381"/>
                </a:lnTo>
                <a:lnTo>
                  <a:pt x="83058" y="262381"/>
                </a:lnTo>
                <a:lnTo>
                  <a:pt x="111633" y="245872"/>
                </a:lnTo>
                <a:lnTo>
                  <a:pt x="111633" y="240029"/>
                </a:lnTo>
                <a:lnTo>
                  <a:pt x="111506" y="238125"/>
                </a:lnTo>
                <a:lnTo>
                  <a:pt x="111152" y="236092"/>
                </a:lnTo>
                <a:lnTo>
                  <a:pt x="76454" y="236092"/>
                </a:lnTo>
                <a:lnTo>
                  <a:pt x="70231" y="233172"/>
                </a:lnTo>
                <a:lnTo>
                  <a:pt x="61468" y="201167"/>
                </a:lnTo>
                <a:lnTo>
                  <a:pt x="61468" y="107823"/>
                </a:lnTo>
                <a:close/>
              </a:path>
              <a:path w="629285" h="262889">
                <a:moveTo>
                  <a:pt x="107823" y="230886"/>
                </a:moveTo>
                <a:lnTo>
                  <a:pt x="106299" y="230886"/>
                </a:lnTo>
                <a:lnTo>
                  <a:pt x="105156" y="231266"/>
                </a:lnTo>
                <a:lnTo>
                  <a:pt x="101092" y="232917"/>
                </a:lnTo>
                <a:lnTo>
                  <a:pt x="97536" y="234187"/>
                </a:lnTo>
                <a:lnTo>
                  <a:pt x="95504" y="234696"/>
                </a:lnTo>
                <a:lnTo>
                  <a:pt x="93218" y="235330"/>
                </a:lnTo>
                <a:lnTo>
                  <a:pt x="90932" y="235838"/>
                </a:lnTo>
                <a:lnTo>
                  <a:pt x="88392" y="236092"/>
                </a:lnTo>
                <a:lnTo>
                  <a:pt x="111152" y="236092"/>
                </a:lnTo>
                <a:lnTo>
                  <a:pt x="110998" y="235203"/>
                </a:lnTo>
                <a:lnTo>
                  <a:pt x="110743" y="234061"/>
                </a:lnTo>
                <a:lnTo>
                  <a:pt x="110363" y="233172"/>
                </a:lnTo>
                <a:lnTo>
                  <a:pt x="110109" y="232282"/>
                </a:lnTo>
                <a:lnTo>
                  <a:pt x="109601" y="231648"/>
                </a:lnTo>
                <a:lnTo>
                  <a:pt x="109093" y="231393"/>
                </a:lnTo>
                <a:lnTo>
                  <a:pt x="107823" y="230886"/>
                </a:lnTo>
                <a:close/>
              </a:path>
              <a:path w="629285" h="262889">
                <a:moveTo>
                  <a:pt x="106426" y="82296"/>
                </a:moveTo>
                <a:lnTo>
                  <a:pt x="5461" y="82296"/>
                </a:lnTo>
                <a:lnTo>
                  <a:pt x="4572" y="82550"/>
                </a:lnTo>
                <a:lnTo>
                  <a:pt x="3683" y="82930"/>
                </a:lnTo>
                <a:lnTo>
                  <a:pt x="2921" y="83312"/>
                </a:lnTo>
                <a:lnTo>
                  <a:pt x="2286" y="84074"/>
                </a:lnTo>
                <a:lnTo>
                  <a:pt x="1778" y="85216"/>
                </a:lnTo>
                <a:lnTo>
                  <a:pt x="1270" y="86232"/>
                </a:lnTo>
                <a:lnTo>
                  <a:pt x="889" y="87502"/>
                </a:lnTo>
                <a:lnTo>
                  <a:pt x="508" y="89153"/>
                </a:lnTo>
                <a:lnTo>
                  <a:pt x="254" y="90804"/>
                </a:lnTo>
                <a:lnTo>
                  <a:pt x="0" y="92710"/>
                </a:lnTo>
                <a:lnTo>
                  <a:pt x="0" y="99567"/>
                </a:lnTo>
                <a:lnTo>
                  <a:pt x="635" y="102869"/>
                </a:lnTo>
                <a:lnTo>
                  <a:pt x="1778" y="104775"/>
                </a:lnTo>
                <a:lnTo>
                  <a:pt x="2921" y="106806"/>
                </a:lnTo>
                <a:lnTo>
                  <a:pt x="4445" y="107823"/>
                </a:lnTo>
                <a:lnTo>
                  <a:pt x="107188" y="107823"/>
                </a:lnTo>
                <a:lnTo>
                  <a:pt x="108712" y="106806"/>
                </a:lnTo>
                <a:lnTo>
                  <a:pt x="109855" y="104775"/>
                </a:lnTo>
                <a:lnTo>
                  <a:pt x="110998" y="102869"/>
                </a:lnTo>
                <a:lnTo>
                  <a:pt x="111633" y="99567"/>
                </a:lnTo>
                <a:lnTo>
                  <a:pt x="111633" y="92710"/>
                </a:lnTo>
                <a:lnTo>
                  <a:pt x="111506" y="90804"/>
                </a:lnTo>
                <a:lnTo>
                  <a:pt x="110998" y="87502"/>
                </a:lnTo>
                <a:lnTo>
                  <a:pt x="110617" y="86232"/>
                </a:lnTo>
                <a:lnTo>
                  <a:pt x="109982" y="85216"/>
                </a:lnTo>
                <a:lnTo>
                  <a:pt x="109474" y="84074"/>
                </a:lnTo>
                <a:lnTo>
                  <a:pt x="108712" y="83312"/>
                </a:lnTo>
                <a:lnTo>
                  <a:pt x="107188" y="82550"/>
                </a:lnTo>
                <a:lnTo>
                  <a:pt x="106426" y="82296"/>
                </a:lnTo>
                <a:close/>
              </a:path>
              <a:path w="629285" h="262889">
                <a:moveTo>
                  <a:pt x="48895" y="36575"/>
                </a:moveTo>
                <a:lnTo>
                  <a:pt x="42672" y="36575"/>
                </a:lnTo>
                <a:lnTo>
                  <a:pt x="40259" y="36702"/>
                </a:lnTo>
                <a:lnTo>
                  <a:pt x="38227" y="36956"/>
                </a:lnTo>
                <a:lnTo>
                  <a:pt x="36195" y="37084"/>
                </a:lnTo>
                <a:lnTo>
                  <a:pt x="34543" y="37591"/>
                </a:lnTo>
                <a:lnTo>
                  <a:pt x="33401" y="38100"/>
                </a:lnTo>
                <a:lnTo>
                  <a:pt x="32131" y="38607"/>
                </a:lnTo>
                <a:lnTo>
                  <a:pt x="31368" y="39369"/>
                </a:lnTo>
                <a:lnTo>
                  <a:pt x="30861" y="40004"/>
                </a:lnTo>
                <a:lnTo>
                  <a:pt x="30480" y="40766"/>
                </a:lnTo>
                <a:lnTo>
                  <a:pt x="30226" y="41655"/>
                </a:lnTo>
                <a:lnTo>
                  <a:pt x="30226" y="82296"/>
                </a:lnTo>
                <a:lnTo>
                  <a:pt x="61468" y="82296"/>
                </a:lnTo>
                <a:lnTo>
                  <a:pt x="61468" y="41655"/>
                </a:lnTo>
                <a:lnTo>
                  <a:pt x="53593" y="36956"/>
                </a:lnTo>
                <a:lnTo>
                  <a:pt x="51562" y="36702"/>
                </a:lnTo>
                <a:lnTo>
                  <a:pt x="48895" y="36575"/>
                </a:lnTo>
                <a:close/>
              </a:path>
              <a:path w="629285" h="262889">
                <a:moveTo>
                  <a:pt x="233553" y="0"/>
                </a:moveTo>
                <a:lnTo>
                  <a:pt x="227330" y="0"/>
                </a:lnTo>
                <a:lnTo>
                  <a:pt x="224790" y="126"/>
                </a:lnTo>
                <a:lnTo>
                  <a:pt x="215519" y="3428"/>
                </a:lnTo>
                <a:lnTo>
                  <a:pt x="215011" y="4190"/>
                </a:lnTo>
                <a:lnTo>
                  <a:pt x="215011" y="256412"/>
                </a:lnTo>
                <a:lnTo>
                  <a:pt x="215519" y="257048"/>
                </a:lnTo>
                <a:lnTo>
                  <a:pt x="215900" y="257810"/>
                </a:lnTo>
                <a:lnTo>
                  <a:pt x="227330" y="260350"/>
                </a:lnTo>
                <a:lnTo>
                  <a:pt x="233553" y="260350"/>
                </a:lnTo>
                <a:lnTo>
                  <a:pt x="245364" y="257048"/>
                </a:lnTo>
                <a:lnTo>
                  <a:pt x="245872" y="256412"/>
                </a:lnTo>
                <a:lnTo>
                  <a:pt x="246126" y="255524"/>
                </a:lnTo>
                <a:lnTo>
                  <a:pt x="246126" y="137540"/>
                </a:lnTo>
                <a:lnTo>
                  <a:pt x="252529" y="130111"/>
                </a:lnTo>
                <a:lnTo>
                  <a:pt x="283887" y="106299"/>
                </a:lnTo>
                <a:lnTo>
                  <a:pt x="246126" y="106299"/>
                </a:lnTo>
                <a:lnTo>
                  <a:pt x="246126" y="5079"/>
                </a:lnTo>
                <a:lnTo>
                  <a:pt x="245872" y="4190"/>
                </a:lnTo>
                <a:lnTo>
                  <a:pt x="236093" y="126"/>
                </a:lnTo>
                <a:lnTo>
                  <a:pt x="233553" y="0"/>
                </a:lnTo>
                <a:close/>
              </a:path>
              <a:path w="629285" h="262889">
                <a:moveTo>
                  <a:pt x="352800" y="105410"/>
                </a:moveTo>
                <a:lnTo>
                  <a:pt x="300355" y="105410"/>
                </a:lnTo>
                <a:lnTo>
                  <a:pt x="305816" y="106425"/>
                </a:lnTo>
                <a:lnTo>
                  <a:pt x="314960" y="110998"/>
                </a:lnTo>
                <a:lnTo>
                  <a:pt x="330581" y="146938"/>
                </a:lnTo>
                <a:lnTo>
                  <a:pt x="330581" y="255524"/>
                </a:lnTo>
                <a:lnTo>
                  <a:pt x="330835" y="256412"/>
                </a:lnTo>
                <a:lnTo>
                  <a:pt x="331343" y="257048"/>
                </a:lnTo>
                <a:lnTo>
                  <a:pt x="331851" y="257810"/>
                </a:lnTo>
                <a:lnTo>
                  <a:pt x="332613" y="258317"/>
                </a:lnTo>
                <a:lnTo>
                  <a:pt x="334899" y="259334"/>
                </a:lnTo>
                <a:lnTo>
                  <a:pt x="336550" y="259714"/>
                </a:lnTo>
                <a:lnTo>
                  <a:pt x="340614" y="260223"/>
                </a:lnTo>
                <a:lnTo>
                  <a:pt x="343154" y="260350"/>
                </a:lnTo>
                <a:lnTo>
                  <a:pt x="349377" y="260350"/>
                </a:lnTo>
                <a:lnTo>
                  <a:pt x="361188" y="257048"/>
                </a:lnTo>
                <a:lnTo>
                  <a:pt x="361696" y="256412"/>
                </a:lnTo>
                <a:lnTo>
                  <a:pt x="361950" y="255524"/>
                </a:lnTo>
                <a:lnTo>
                  <a:pt x="361950" y="152653"/>
                </a:lnTo>
                <a:lnTo>
                  <a:pt x="356616" y="113284"/>
                </a:lnTo>
                <a:lnTo>
                  <a:pt x="353187" y="105917"/>
                </a:lnTo>
                <a:lnTo>
                  <a:pt x="352800" y="105410"/>
                </a:lnTo>
                <a:close/>
              </a:path>
              <a:path w="629285" h="262889">
                <a:moveTo>
                  <a:pt x="300736" y="78739"/>
                </a:moveTo>
                <a:lnTo>
                  <a:pt x="259667" y="94138"/>
                </a:lnTo>
                <a:lnTo>
                  <a:pt x="246126" y="106299"/>
                </a:lnTo>
                <a:lnTo>
                  <a:pt x="283887" y="106299"/>
                </a:lnTo>
                <a:lnTo>
                  <a:pt x="286512" y="105410"/>
                </a:lnTo>
                <a:lnTo>
                  <a:pt x="352800" y="105410"/>
                </a:lnTo>
                <a:lnTo>
                  <a:pt x="348361" y="99567"/>
                </a:lnTo>
                <a:lnTo>
                  <a:pt x="343662" y="93217"/>
                </a:lnTo>
                <a:lnTo>
                  <a:pt x="337312" y="88264"/>
                </a:lnTo>
                <a:lnTo>
                  <a:pt x="329565" y="84454"/>
                </a:lnTo>
                <a:lnTo>
                  <a:pt x="323399" y="81954"/>
                </a:lnTo>
                <a:lnTo>
                  <a:pt x="316531" y="80168"/>
                </a:lnTo>
                <a:lnTo>
                  <a:pt x="308973" y="79097"/>
                </a:lnTo>
                <a:lnTo>
                  <a:pt x="300736" y="78739"/>
                </a:lnTo>
                <a:close/>
              </a:path>
              <a:path w="629285" h="262889">
                <a:moveTo>
                  <a:pt x="553593" y="78739"/>
                </a:moveTo>
                <a:lnTo>
                  <a:pt x="512349" y="88737"/>
                </a:lnTo>
                <a:lnTo>
                  <a:pt x="484346" y="116903"/>
                </a:lnTo>
                <a:lnTo>
                  <a:pt x="472035" y="161077"/>
                </a:lnTo>
                <a:lnTo>
                  <a:pt x="471747" y="173862"/>
                </a:lnTo>
                <a:lnTo>
                  <a:pt x="472013" y="182576"/>
                </a:lnTo>
                <a:lnTo>
                  <a:pt x="484007" y="227075"/>
                </a:lnTo>
                <a:lnTo>
                  <a:pt x="512595" y="253708"/>
                </a:lnTo>
                <a:lnTo>
                  <a:pt x="557022" y="262763"/>
                </a:lnTo>
                <a:lnTo>
                  <a:pt x="565150" y="262763"/>
                </a:lnTo>
                <a:lnTo>
                  <a:pt x="572770" y="262127"/>
                </a:lnTo>
                <a:lnTo>
                  <a:pt x="587121" y="259841"/>
                </a:lnTo>
                <a:lnTo>
                  <a:pt x="593344" y="258444"/>
                </a:lnTo>
                <a:lnTo>
                  <a:pt x="598805" y="256921"/>
                </a:lnTo>
                <a:lnTo>
                  <a:pt x="604266" y="255524"/>
                </a:lnTo>
                <a:lnTo>
                  <a:pt x="618236" y="249047"/>
                </a:lnTo>
                <a:lnTo>
                  <a:pt x="618998" y="248412"/>
                </a:lnTo>
                <a:lnTo>
                  <a:pt x="620014" y="246887"/>
                </a:lnTo>
                <a:lnTo>
                  <a:pt x="620776" y="245363"/>
                </a:lnTo>
                <a:lnTo>
                  <a:pt x="620903" y="244475"/>
                </a:lnTo>
                <a:lnTo>
                  <a:pt x="621157" y="243459"/>
                </a:lnTo>
                <a:lnTo>
                  <a:pt x="621284" y="242442"/>
                </a:lnTo>
                <a:lnTo>
                  <a:pt x="621538" y="240029"/>
                </a:lnTo>
                <a:lnTo>
                  <a:pt x="621538" y="237871"/>
                </a:lnTo>
                <a:lnTo>
                  <a:pt x="559943" y="237871"/>
                </a:lnTo>
                <a:lnTo>
                  <a:pt x="552535" y="237589"/>
                </a:lnTo>
                <a:lnTo>
                  <a:pt x="512064" y="215900"/>
                </a:lnTo>
                <a:lnTo>
                  <a:pt x="506984" y="202056"/>
                </a:lnTo>
                <a:lnTo>
                  <a:pt x="505079" y="194690"/>
                </a:lnTo>
                <a:lnTo>
                  <a:pt x="504063" y="186309"/>
                </a:lnTo>
                <a:lnTo>
                  <a:pt x="504063" y="177037"/>
                </a:lnTo>
                <a:lnTo>
                  <a:pt x="619760" y="177037"/>
                </a:lnTo>
                <a:lnTo>
                  <a:pt x="622554" y="175894"/>
                </a:lnTo>
                <a:lnTo>
                  <a:pt x="625094" y="173862"/>
                </a:lnTo>
                <a:lnTo>
                  <a:pt x="627507" y="171830"/>
                </a:lnTo>
                <a:lnTo>
                  <a:pt x="628777" y="168401"/>
                </a:lnTo>
                <a:lnTo>
                  <a:pt x="628660" y="154431"/>
                </a:lnTo>
                <a:lnTo>
                  <a:pt x="504063" y="154431"/>
                </a:lnTo>
                <a:lnTo>
                  <a:pt x="504317" y="147700"/>
                </a:lnTo>
                <a:lnTo>
                  <a:pt x="505587" y="141097"/>
                </a:lnTo>
                <a:lnTo>
                  <a:pt x="508436" y="132841"/>
                </a:lnTo>
                <a:lnTo>
                  <a:pt x="509905" y="128524"/>
                </a:lnTo>
                <a:lnTo>
                  <a:pt x="512953" y="123062"/>
                </a:lnTo>
                <a:lnTo>
                  <a:pt x="520827" y="113664"/>
                </a:lnTo>
                <a:lnTo>
                  <a:pt x="525780" y="109854"/>
                </a:lnTo>
                <a:lnTo>
                  <a:pt x="531622" y="107061"/>
                </a:lnTo>
                <a:lnTo>
                  <a:pt x="537464" y="104139"/>
                </a:lnTo>
                <a:lnTo>
                  <a:pt x="544322" y="102742"/>
                </a:lnTo>
                <a:lnTo>
                  <a:pt x="611609" y="102742"/>
                </a:lnTo>
                <a:lnTo>
                  <a:pt x="611124" y="102107"/>
                </a:lnTo>
                <a:lnTo>
                  <a:pt x="572262" y="80343"/>
                </a:lnTo>
                <a:lnTo>
                  <a:pt x="563308" y="79142"/>
                </a:lnTo>
                <a:lnTo>
                  <a:pt x="553593" y="78739"/>
                </a:lnTo>
                <a:close/>
              </a:path>
              <a:path w="629285" h="262889">
                <a:moveTo>
                  <a:pt x="617347" y="225171"/>
                </a:moveTo>
                <a:lnTo>
                  <a:pt x="614934" y="225171"/>
                </a:lnTo>
                <a:lnTo>
                  <a:pt x="612648" y="225805"/>
                </a:lnTo>
                <a:lnTo>
                  <a:pt x="609600" y="227075"/>
                </a:lnTo>
                <a:lnTo>
                  <a:pt x="606679" y="228473"/>
                </a:lnTo>
                <a:lnTo>
                  <a:pt x="602869" y="229869"/>
                </a:lnTo>
                <a:lnTo>
                  <a:pt x="568071" y="237871"/>
                </a:lnTo>
                <a:lnTo>
                  <a:pt x="621538" y="237871"/>
                </a:lnTo>
                <a:lnTo>
                  <a:pt x="621538" y="232917"/>
                </a:lnTo>
                <a:lnTo>
                  <a:pt x="621305" y="231521"/>
                </a:lnTo>
                <a:lnTo>
                  <a:pt x="621157" y="229869"/>
                </a:lnTo>
                <a:lnTo>
                  <a:pt x="618109" y="225425"/>
                </a:lnTo>
                <a:lnTo>
                  <a:pt x="617347" y="225171"/>
                </a:lnTo>
                <a:close/>
              </a:path>
              <a:path w="629285" h="262889">
                <a:moveTo>
                  <a:pt x="611609" y="102742"/>
                </a:moveTo>
                <a:lnTo>
                  <a:pt x="552069" y="102742"/>
                </a:lnTo>
                <a:lnTo>
                  <a:pt x="562713" y="103600"/>
                </a:lnTo>
                <a:lnTo>
                  <a:pt x="571976" y="106171"/>
                </a:lnTo>
                <a:lnTo>
                  <a:pt x="596806" y="142998"/>
                </a:lnTo>
                <a:lnTo>
                  <a:pt x="597281" y="154431"/>
                </a:lnTo>
                <a:lnTo>
                  <a:pt x="628660" y="154431"/>
                </a:lnTo>
                <a:lnTo>
                  <a:pt x="618991" y="113664"/>
                </a:lnTo>
                <a:lnTo>
                  <a:pt x="615386" y="107680"/>
                </a:lnTo>
                <a:lnTo>
                  <a:pt x="611609" y="102742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67939" y="5562472"/>
            <a:ext cx="1535430" cy="262763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4857241" y="5561203"/>
            <a:ext cx="374015" cy="264160"/>
          </a:xfrm>
          <a:custGeom>
            <a:avLst/>
            <a:gdLst/>
            <a:ahLst/>
            <a:cxnLst/>
            <a:rect l="l" t="t" r="r" b="b"/>
            <a:pathLst>
              <a:path w="374014" h="264160">
                <a:moveTo>
                  <a:pt x="87122" y="80010"/>
                </a:moveTo>
                <a:lnTo>
                  <a:pt x="49022" y="86868"/>
                </a:lnTo>
                <a:lnTo>
                  <a:pt x="16676" y="112797"/>
                </a:lnTo>
                <a:lnTo>
                  <a:pt x="1397" y="153939"/>
                </a:lnTo>
                <a:lnTo>
                  <a:pt x="0" y="173609"/>
                </a:lnTo>
                <a:lnTo>
                  <a:pt x="331" y="183917"/>
                </a:lnTo>
                <a:lnTo>
                  <a:pt x="11668" y="227044"/>
                </a:lnTo>
                <a:lnTo>
                  <a:pt x="39364" y="254406"/>
                </a:lnTo>
                <a:lnTo>
                  <a:pt x="83566" y="264033"/>
                </a:lnTo>
                <a:lnTo>
                  <a:pt x="94017" y="263602"/>
                </a:lnTo>
                <a:lnTo>
                  <a:pt x="136636" y="248666"/>
                </a:lnTo>
                <a:lnTo>
                  <a:pt x="148464" y="238125"/>
                </a:lnTo>
                <a:lnTo>
                  <a:pt x="85217" y="238125"/>
                </a:lnTo>
                <a:lnTo>
                  <a:pt x="77928" y="237791"/>
                </a:lnTo>
                <a:lnTo>
                  <a:pt x="43687" y="218567"/>
                </a:lnTo>
                <a:lnTo>
                  <a:pt x="32676" y="178337"/>
                </a:lnTo>
                <a:lnTo>
                  <a:pt x="32546" y="170307"/>
                </a:lnTo>
                <a:lnTo>
                  <a:pt x="32675" y="165598"/>
                </a:lnTo>
                <a:lnTo>
                  <a:pt x="49657" y="118363"/>
                </a:lnTo>
                <a:lnTo>
                  <a:pt x="76581" y="105663"/>
                </a:lnTo>
                <a:lnTo>
                  <a:pt x="151294" y="105663"/>
                </a:lnTo>
                <a:lnTo>
                  <a:pt x="149987" y="104012"/>
                </a:lnTo>
                <a:lnTo>
                  <a:pt x="115679" y="83439"/>
                </a:lnTo>
                <a:lnTo>
                  <a:pt x="97339" y="80391"/>
                </a:lnTo>
                <a:lnTo>
                  <a:pt x="87122" y="80010"/>
                </a:lnTo>
                <a:close/>
              </a:path>
              <a:path w="374014" h="264160">
                <a:moveTo>
                  <a:pt x="151294" y="105663"/>
                </a:moveTo>
                <a:lnTo>
                  <a:pt x="85979" y="105663"/>
                </a:lnTo>
                <a:lnTo>
                  <a:pt x="93196" y="105997"/>
                </a:lnTo>
                <a:lnTo>
                  <a:pt x="99806" y="106997"/>
                </a:lnTo>
                <a:lnTo>
                  <a:pt x="127254" y="125475"/>
                </a:lnTo>
                <a:lnTo>
                  <a:pt x="131191" y="131445"/>
                </a:lnTo>
                <a:lnTo>
                  <a:pt x="138379" y="170307"/>
                </a:lnTo>
                <a:lnTo>
                  <a:pt x="138395" y="173609"/>
                </a:lnTo>
                <a:lnTo>
                  <a:pt x="138268" y="178337"/>
                </a:lnTo>
                <a:lnTo>
                  <a:pt x="121412" y="225551"/>
                </a:lnTo>
                <a:lnTo>
                  <a:pt x="109093" y="233299"/>
                </a:lnTo>
                <a:lnTo>
                  <a:pt x="102362" y="236600"/>
                </a:lnTo>
                <a:lnTo>
                  <a:pt x="94361" y="238125"/>
                </a:lnTo>
                <a:lnTo>
                  <a:pt x="148464" y="238125"/>
                </a:lnTo>
                <a:lnTo>
                  <a:pt x="167761" y="199114"/>
                </a:lnTo>
                <a:lnTo>
                  <a:pt x="170815" y="170307"/>
                </a:lnTo>
                <a:lnTo>
                  <a:pt x="170483" y="160018"/>
                </a:lnTo>
                <a:lnTo>
                  <a:pt x="159131" y="116998"/>
                </a:lnTo>
                <a:lnTo>
                  <a:pt x="154892" y="110208"/>
                </a:lnTo>
                <a:lnTo>
                  <a:pt x="151294" y="105663"/>
                </a:lnTo>
                <a:close/>
              </a:path>
              <a:path w="374014" h="264160">
                <a:moveTo>
                  <a:pt x="319913" y="109093"/>
                </a:moveTo>
                <a:lnTo>
                  <a:pt x="288417" y="109093"/>
                </a:lnTo>
                <a:lnTo>
                  <a:pt x="288417" y="256794"/>
                </a:lnTo>
                <a:lnTo>
                  <a:pt x="288671" y="257683"/>
                </a:lnTo>
                <a:lnTo>
                  <a:pt x="289179" y="258318"/>
                </a:lnTo>
                <a:lnTo>
                  <a:pt x="289687" y="259080"/>
                </a:lnTo>
                <a:lnTo>
                  <a:pt x="301117" y="261620"/>
                </a:lnTo>
                <a:lnTo>
                  <a:pt x="307213" y="261620"/>
                </a:lnTo>
                <a:lnTo>
                  <a:pt x="319150" y="258318"/>
                </a:lnTo>
                <a:lnTo>
                  <a:pt x="319659" y="257683"/>
                </a:lnTo>
                <a:lnTo>
                  <a:pt x="319913" y="256794"/>
                </a:lnTo>
                <a:lnTo>
                  <a:pt x="319913" y="109093"/>
                </a:lnTo>
                <a:close/>
              </a:path>
              <a:path w="374014" h="264160">
                <a:moveTo>
                  <a:pt x="359029" y="83566"/>
                </a:moveTo>
                <a:lnTo>
                  <a:pt x="263271" y="83566"/>
                </a:lnTo>
                <a:lnTo>
                  <a:pt x="262382" y="83820"/>
                </a:lnTo>
                <a:lnTo>
                  <a:pt x="260858" y="84582"/>
                </a:lnTo>
                <a:lnTo>
                  <a:pt x="260223" y="85344"/>
                </a:lnTo>
                <a:lnTo>
                  <a:pt x="259715" y="86487"/>
                </a:lnTo>
                <a:lnTo>
                  <a:pt x="259207" y="87502"/>
                </a:lnTo>
                <a:lnTo>
                  <a:pt x="258825" y="88773"/>
                </a:lnTo>
                <a:lnTo>
                  <a:pt x="258318" y="92075"/>
                </a:lnTo>
                <a:lnTo>
                  <a:pt x="258191" y="100837"/>
                </a:lnTo>
                <a:lnTo>
                  <a:pt x="258699" y="104139"/>
                </a:lnTo>
                <a:lnTo>
                  <a:pt x="259715" y="106045"/>
                </a:lnTo>
                <a:lnTo>
                  <a:pt x="260731" y="108076"/>
                </a:lnTo>
                <a:lnTo>
                  <a:pt x="262255" y="109093"/>
                </a:lnTo>
                <a:lnTo>
                  <a:pt x="359918" y="109093"/>
                </a:lnTo>
                <a:lnTo>
                  <a:pt x="361442" y="108076"/>
                </a:lnTo>
                <a:lnTo>
                  <a:pt x="362585" y="106045"/>
                </a:lnTo>
                <a:lnTo>
                  <a:pt x="363728" y="104139"/>
                </a:lnTo>
                <a:lnTo>
                  <a:pt x="364363" y="100837"/>
                </a:lnTo>
                <a:lnTo>
                  <a:pt x="364363" y="93980"/>
                </a:lnTo>
                <a:lnTo>
                  <a:pt x="362458" y="86487"/>
                </a:lnTo>
                <a:lnTo>
                  <a:pt x="361950" y="85344"/>
                </a:lnTo>
                <a:lnTo>
                  <a:pt x="361315" y="84582"/>
                </a:lnTo>
                <a:lnTo>
                  <a:pt x="360553" y="84200"/>
                </a:lnTo>
                <a:lnTo>
                  <a:pt x="359918" y="83820"/>
                </a:lnTo>
                <a:lnTo>
                  <a:pt x="359029" y="83566"/>
                </a:lnTo>
                <a:close/>
              </a:path>
              <a:path w="374014" h="264160">
                <a:moveTo>
                  <a:pt x="347853" y="0"/>
                </a:moveTo>
                <a:lnTo>
                  <a:pt x="334010" y="0"/>
                </a:lnTo>
                <a:lnTo>
                  <a:pt x="325882" y="1270"/>
                </a:lnTo>
                <a:lnTo>
                  <a:pt x="293878" y="27812"/>
                </a:lnTo>
                <a:lnTo>
                  <a:pt x="288417" y="66294"/>
                </a:lnTo>
                <a:lnTo>
                  <a:pt x="288417" y="83566"/>
                </a:lnTo>
                <a:lnTo>
                  <a:pt x="319913" y="83566"/>
                </a:lnTo>
                <a:lnTo>
                  <a:pt x="319933" y="57840"/>
                </a:lnTo>
                <a:lnTo>
                  <a:pt x="320294" y="52070"/>
                </a:lnTo>
                <a:lnTo>
                  <a:pt x="340868" y="25526"/>
                </a:lnTo>
                <a:lnTo>
                  <a:pt x="373324" y="25526"/>
                </a:lnTo>
                <a:lnTo>
                  <a:pt x="373634" y="23749"/>
                </a:lnTo>
                <a:lnTo>
                  <a:pt x="372491" y="9271"/>
                </a:lnTo>
                <a:lnTo>
                  <a:pt x="371983" y="8000"/>
                </a:lnTo>
                <a:lnTo>
                  <a:pt x="356362" y="1270"/>
                </a:lnTo>
                <a:lnTo>
                  <a:pt x="352171" y="381"/>
                </a:lnTo>
                <a:lnTo>
                  <a:pt x="347853" y="0"/>
                </a:lnTo>
                <a:close/>
              </a:path>
              <a:path w="374014" h="264160">
                <a:moveTo>
                  <a:pt x="373324" y="25526"/>
                </a:moveTo>
                <a:lnTo>
                  <a:pt x="348869" y="25526"/>
                </a:lnTo>
                <a:lnTo>
                  <a:pt x="351917" y="25781"/>
                </a:lnTo>
                <a:lnTo>
                  <a:pt x="354584" y="26288"/>
                </a:lnTo>
                <a:lnTo>
                  <a:pt x="357124" y="26924"/>
                </a:lnTo>
                <a:lnTo>
                  <a:pt x="359410" y="27559"/>
                </a:lnTo>
                <a:lnTo>
                  <a:pt x="361315" y="28194"/>
                </a:lnTo>
                <a:lnTo>
                  <a:pt x="363220" y="28956"/>
                </a:lnTo>
                <a:lnTo>
                  <a:pt x="364744" y="29463"/>
                </a:lnTo>
                <a:lnTo>
                  <a:pt x="366141" y="30099"/>
                </a:lnTo>
                <a:lnTo>
                  <a:pt x="367411" y="30607"/>
                </a:lnTo>
                <a:lnTo>
                  <a:pt x="368554" y="30861"/>
                </a:lnTo>
                <a:lnTo>
                  <a:pt x="370205" y="30861"/>
                </a:lnTo>
                <a:lnTo>
                  <a:pt x="372491" y="28701"/>
                </a:lnTo>
                <a:lnTo>
                  <a:pt x="372872" y="27812"/>
                </a:lnTo>
                <a:lnTo>
                  <a:pt x="373192" y="26288"/>
                </a:lnTo>
                <a:lnTo>
                  <a:pt x="373324" y="2552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75985" y="5562472"/>
            <a:ext cx="1365885" cy="26276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7114920" y="5574791"/>
            <a:ext cx="303530" cy="248285"/>
          </a:xfrm>
          <a:custGeom>
            <a:avLst/>
            <a:gdLst/>
            <a:ahLst/>
            <a:cxnLst/>
            <a:rect l="l" t="t" r="r" b="b"/>
            <a:pathLst>
              <a:path w="303529" h="248285">
                <a:moveTo>
                  <a:pt x="22478" y="69087"/>
                </a:moveTo>
                <a:lnTo>
                  <a:pt x="16255" y="69087"/>
                </a:lnTo>
                <a:lnTo>
                  <a:pt x="13715" y="69215"/>
                </a:lnTo>
                <a:lnTo>
                  <a:pt x="11683" y="69469"/>
                </a:lnTo>
                <a:lnTo>
                  <a:pt x="9651" y="69596"/>
                </a:lnTo>
                <a:lnTo>
                  <a:pt x="4445" y="72390"/>
                </a:lnTo>
                <a:lnTo>
                  <a:pt x="3936" y="73152"/>
                </a:lnTo>
                <a:lnTo>
                  <a:pt x="3936" y="244094"/>
                </a:lnTo>
                <a:lnTo>
                  <a:pt x="4445" y="244729"/>
                </a:lnTo>
                <a:lnTo>
                  <a:pt x="4825" y="245491"/>
                </a:lnTo>
                <a:lnTo>
                  <a:pt x="16255" y="248031"/>
                </a:lnTo>
                <a:lnTo>
                  <a:pt x="22478" y="248031"/>
                </a:lnTo>
                <a:lnTo>
                  <a:pt x="34289" y="244729"/>
                </a:lnTo>
                <a:lnTo>
                  <a:pt x="34798" y="244094"/>
                </a:lnTo>
                <a:lnTo>
                  <a:pt x="35051" y="243205"/>
                </a:lnTo>
                <a:lnTo>
                  <a:pt x="35051" y="73913"/>
                </a:lnTo>
                <a:lnTo>
                  <a:pt x="27050" y="69469"/>
                </a:lnTo>
                <a:lnTo>
                  <a:pt x="25019" y="69215"/>
                </a:lnTo>
                <a:lnTo>
                  <a:pt x="22478" y="69087"/>
                </a:lnTo>
                <a:close/>
              </a:path>
              <a:path w="303529" h="248285">
                <a:moveTo>
                  <a:pt x="26797" y="0"/>
                </a:moveTo>
                <a:lnTo>
                  <a:pt x="12064" y="0"/>
                </a:lnTo>
                <a:lnTo>
                  <a:pt x="6857" y="1270"/>
                </a:lnTo>
                <a:lnTo>
                  <a:pt x="4190" y="3937"/>
                </a:lnTo>
                <a:lnTo>
                  <a:pt x="1397" y="6477"/>
                </a:lnTo>
                <a:lnTo>
                  <a:pt x="71" y="11175"/>
                </a:lnTo>
                <a:lnTo>
                  <a:pt x="0" y="25654"/>
                </a:lnTo>
                <a:lnTo>
                  <a:pt x="1270" y="30480"/>
                </a:lnTo>
                <a:lnTo>
                  <a:pt x="4063" y="33020"/>
                </a:lnTo>
                <a:lnTo>
                  <a:pt x="6730" y="35560"/>
                </a:lnTo>
                <a:lnTo>
                  <a:pt x="11810" y="36830"/>
                </a:lnTo>
                <a:lnTo>
                  <a:pt x="26543" y="36830"/>
                </a:lnTo>
                <a:lnTo>
                  <a:pt x="31750" y="35560"/>
                </a:lnTo>
                <a:lnTo>
                  <a:pt x="34544" y="32893"/>
                </a:lnTo>
                <a:lnTo>
                  <a:pt x="37337" y="30353"/>
                </a:lnTo>
                <a:lnTo>
                  <a:pt x="38663" y="25654"/>
                </a:lnTo>
                <a:lnTo>
                  <a:pt x="38734" y="11175"/>
                </a:lnTo>
                <a:lnTo>
                  <a:pt x="37337" y="6350"/>
                </a:lnTo>
                <a:lnTo>
                  <a:pt x="34544" y="3810"/>
                </a:lnTo>
                <a:lnTo>
                  <a:pt x="31876" y="1270"/>
                </a:lnTo>
                <a:lnTo>
                  <a:pt x="26797" y="0"/>
                </a:lnTo>
                <a:close/>
              </a:path>
              <a:path w="303529" h="248285">
                <a:moveTo>
                  <a:pt x="175513" y="69087"/>
                </a:moveTo>
                <a:lnTo>
                  <a:pt x="165100" y="69087"/>
                </a:lnTo>
                <a:lnTo>
                  <a:pt x="163322" y="69342"/>
                </a:lnTo>
                <a:lnTo>
                  <a:pt x="161544" y="69469"/>
                </a:lnTo>
                <a:lnTo>
                  <a:pt x="160147" y="69850"/>
                </a:lnTo>
                <a:lnTo>
                  <a:pt x="159003" y="70485"/>
                </a:lnTo>
                <a:lnTo>
                  <a:pt x="157860" y="70993"/>
                </a:lnTo>
                <a:lnTo>
                  <a:pt x="157099" y="71628"/>
                </a:lnTo>
                <a:lnTo>
                  <a:pt x="156718" y="72262"/>
                </a:lnTo>
                <a:lnTo>
                  <a:pt x="156336" y="73025"/>
                </a:lnTo>
                <a:lnTo>
                  <a:pt x="156336" y="244094"/>
                </a:lnTo>
                <a:lnTo>
                  <a:pt x="156845" y="244729"/>
                </a:lnTo>
                <a:lnTo>
                  <a:pt x="157225" y="245491"/>
                </a:lnTo>
                <a:lnTo>
                  <a:pt x="168655" y="248031"/>
                </a:lnTo>
                <a:lnTo>
                  <a:pt x="174878" y="248031"/>
                </a:lnTo>
                <a:lnTo>
                  <a:pt x="186689" y="244729"/>
                </a:lnTo>
                <a:lnTo>
                  <a:pt x="187198" y="244094"/>
                </a:lnTo>
                <a:lnTo>
                  <a:pt x="187451" y="243205"/>
                </a:lnTo>
                <a:lnTo>
                  <a:pt x="187451" y="125222"/>
                </a:lnTo>
                <a:lnTo>
                  <a:pt x="193855" y="117792"/>
                </a:lnTo>
                <a:lnTo>
                  <a:pt x="200104" y="111315"/>
                </a:lnTo>
                <a:lnTo>
                  <a:pt x="206186" y="105791"/>
                </a:lnTo>
                <a:lnTo>
                  <a:pt x="212089" y="101219"/>
                </a:lnTo>
                <a:lnTo>
                  <a:pt x="218315" y="96900"/>
                </a:lnTo>
                <a:lnTo>
                  <a:pt x="184403" y="96900"/>
                </a:lnTo>
                <a:lnTo>
                  <a:pt x="184403" y="73787"/>
                </a:lnTo>
                <a:lnTo>
                  <a:pt x="184150" y="73025"/>
                </a:lnTo>
                <a:lnTo>
                  <a:pt x="183692" y="72136"/>
                </a:lnTo>
                <a:lnTo>
                  <a:pt x="183387" y="71628"/>
                </a:lnTo>
                <a:lnTo>
                  <a:pt x="182625" y="70993"/>
                </a:lnTo>
                <a:lnTo>
                  <a:pt x="181609" y="70485"/>
                </a:lnTo>
                <a:lnTo>
                  <a:pt x="180594" y="69850"/>
                </a:lnTo>
                <a:lnTo>
                  <a:pt x="179197" y="69469"/>
                </a:lnTo>
                <a:lnTo>
                  <a:pt x="177292" y="69342"/>
                </a:lnTo>
                <a:lnTo>
                  <a:pt x="175513" y="69087"/>
                </a:lnTo>
                <a:close/>
              </a:path>
              <a:path w="303529" h="248285">
                <a:moveTo>
                  <a:pt x="294126" y="93091"/>
                </a:moveTo>
                <a:lnTo>
                  <a:pt x="241680" y="93091"/>
                </a:lnTo>
                <a:lnTo>
                  <a:pt x="247142" y="94107"/>
                </a:lnTo>
                <a:lnTo>
                  <a:pt x="256285" y="98679"/>
                </a:lnTo>
                <a:lnTo>
                  <a:pt x="271906" y="134620"/>
                </a:lnTo>
                <a:lnTo>
                  <a:pt x="271906" y="243205"/>
                </a:lnTo>
                <a:lnTo>
                  <a:pt x="272160" y="244094"/>
                </a:lnTo>
                <a:lnTo>
                  <a:pt x="272669" y="244729"/>
                </a:lnTo>
                <a:lnTo>
                  <a:pt x="273176" y="245491"/>
                </a:lnTo>
                <a:lnTo>
                  <a:pt x="273938" y="245999"/>
                </a:lnTo>
                <a:lnTo>
                  <a:pt x="276225" y="247015"/>
                </a:lnTo>
                <a:lnTo>
                  <a:pt x="277875" y="247396"/>
                </a:lnTo>
                <a:lnTo>
                  <a:pt x="281939" y="247904"/>
                </a:lnTo>
                <a:lnTo>
                  <a:pt x="284479" y="248031"/>
                </a:lnTo>
                <a:lnTo>
                  <a:pt x="290702" y="248031"/>
                </a:lnTo>
                <a:lnTo>
                  <a:pt x="302513" y="244729"/>
                </a:lnTo>
                <a:lnTo>
                  <a:pt x="303022" y="244094"/>
                </a:lnTo>
                <a:lnTo>
                  <a:pt x="303275" y="243205"/>
                </a:lnTo>
                <a:lnTo>
                  <a:pt x="303275" y="140081"/>
                </a:lnTo>
                <a:lnTo>
                  <a:pt x="297942" y="100965"/>
                </a:lnTo>
                <a:lnTo>
                  <a:pt x="294512" y="93599"/>
                </a:lnTo>
                <a:lnTo>
                  <a:pt x="294126" y="93091"/>
                </a:lnTo>
                <a:close/>
              </a:path>
              <a:path w="303529" h="248285">
                <a:moveTo>
                  <a:pt x="242061" y="66421"/>
                </a:moveTo>
                <a:lnTo>
                  <a:pt x="198818" y="83248"/>
                </a:lnTo>
                <a:lnTo>
                  <a:pt x="184403" y="96900"/>
                </a:lnTo>
                <a:lnTo>
                  <a:pt x="218315" y="96900"/>
                </a:lnTo>
                <a:lnTo>
                  <a:pt x="219963" y="95758"/>
                </a:lnTo>
                <a:lnTo>
                  <a:pt x="227837" y="93091"/>
                </a:lnTo>
                <a:lnTo>
                  <a:pt x="294126" y="93091"/>
                </a:lnTo>
                <a:lnTo>
                  <a:pt x="289686" y="87249"/>
                </a:lnTo>
                <a:lnTo>
                  <a:pt x="284987" y="80899"/>
                </a:lnTo>
                <a:lnTo>
                  <a:pt x="250299" y="66778"/>
                </a:lnTo>
                <a:lnTo>
                  <a:pt x="242061" y="66421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84134" y="5562472"/>
            <a:ext cx="629285" cy="262890"/>
          </a:xfrm>
          <a:custGeom>
            <a:avLst/>
            <a:gdLst/>
            <a:ahLst/>
            <a:cxnLst/>
            <a:rect l="l" t="t" r="r" b="b"/>
            <a:pathLst>
              <a:path w="629284" h="262889">
                <a:moveTo>
                  <a:pt x="61468" y="107823"/>
                </a:moveTo>
                <a:lnTo>
                  <a:pt x="30225" y="107823"/>
                </a:lnTo>
                <a:lnTo>
                  <a:pt x="30314" y="209292"/>
                </a:lnTo>
                <a:lnTo>
                  <a:pt x="41895" y="248665"/>
                </a:lnTo>
                <a:lnTo>
                  <a:pt x="71247" y="262381"/>
                </a:lnTo>
                <a:lnTo>
                  <a:pt x="83058" y="262381"/>
                </a:lnTo>
                <a:lnTo>
                  <a:pt x="111633" y="245872"/>
                </a:lnTo>
                <a:lnTo>
                  <a:pt x="111506" y="238125"/>
                </a:lnTo>
                <a:lnTo>
                  <a:pt x="111152" y="236092"/>
                </a:lnTo>
                <a:lnTo>
                  <a:pt x="76454" y="236092"/>
                </a:lnTo>
                <a:lnTo>
                  <a:pt x="70231" y="233172"/>
                </a:lnTo>
                <a:lnTo>
                  <a:pt x="61468" y="201167"/>
                </a:lnTo>
                <a:lnTo>
                  <a:pt x="61468" y="107823"/>
                </a:lnTo>
                <a:close/>
              </a:path>
              <a:path w="629284" h="262889">
                <a:moveTo>
                  <a:pt x="107823" y="230886"/>
                </a:moveTo>
                <a:lnTo>
                  <a:pt x="106299" y="230886"/>
                </a:lnTo>
                <a:lnTo>
                  <a:pt x="105156" y="231266"/>
                </a:lnTo>
                <a:lnTo>
                  <a:pt x="101092" y="232917"/>
                </a:lnTo>
                <a:lnTo>
                  <a:pt x="97536" y="234187"/>
                </a:lnTo>
                <a:lnTo>
                  <a:pt x="95504" y="234696"/>
                </a:lnTo>
                <a:lnTo>
                  <a:pt x="93218" y="235330"/>
                </a:lnTo>
                <a:lnTo>
                  <a:pt x="90932" y="235838"/>
                </a:lnTo>
                <a:lnTo>
                  <a:pt x="88392" y="236092"/>
                </a:lnTo>
                <a:lnTo>
                  <a:pt x="111152" y="236092"/>
                </a:lnTo>
                <a:lnTo>
                  <a:pt x="110998" y="235203"/>
                </a:lnTo>
                <a:lnTo>
                  <a:pt x="110744" y="234061"/>
                </a:lnTo>
                <a:lnTo>
                  <a:pt x="110363" y="233172"/>
                </a:lnTo>
                <a:lnTo>
                  <a:pt x="110109" y="232282"/>
                </a:lnTo>
                <a:lnTo>
                  <a:pt x="109600" y="231648"/>
                </a:lnTo>
                <a:lnTo>
                  <a:pt x="109093" y="231393"/>
                </a:lnTo>
                <a:lnTo>
                  <a:pt x="107823" y="230886"/>
                </a:lnTo>
                <a:close/>
              </a:path>
              <a:path w="629284" h="262889">
                <a:moveTo>
                  <a:pt x="106425" y="82296"/>
                </a:moveTo>
                <a:lnTo>
                  <a:pt x="5461" y="82296"/>
                </a:lnTo>
                <a:lnTo>
                  <a:pt x="4572" y="82550"/>
                </a:lnTo>
                <a:lnTo>
                  <a:pt x="3683" y="82930"/>
                </a:lnTo>
                <a:lnTo>
                  <a:pt x="2921" y="83312"/>
                </a:lnTo>
                <a:lnTo>
                  <a:pt x="2286" y="84074"/>
                </a:lnTo>
                <a:lnTo>
                  <a:pt x="1778" y="85216"/>
                </a:lnTo>
                <a:lnTo>
                  <a:pt x="1270" y="86232"/>
                </a:lnTo>
                <a:lnTo>
                  <a:pt x="889" y="87502"/>
                </a:lnTo>
                <a:lnTo>
                  <a:pt x="508" y="89153"/>
                </a:lnTo>
                <a:lnTo>
                  <a:pt x="254" y="90804"/>
                </a:lnTo>
                <a:lnTo>
                  <a:pt x="0" y="92710"/>
                </a:lnTo>
                <a:lnTo>
                  <a:pt x="0" y="99567"/>
                </a:lnTo>
                <a:lnTo>
                  <a:pt x="635" y="102869"/>
                </a:lnTo>
                <a:lnTo>
                  <a:pt x="1778" y="104775"/>
                </a:lnTo>
                <a:lnTo>
                  <a:pt x="2921" y="106806"/>
                </a:lnTo>
                <a:lnTo>
                  <a:pt x="4445" y="107823"/>
                </a:lnTo>
                <a:lnTo>
                  <a:pt x="107188" y="107823"/>
                </a:lnTo>
                <a:lnTo>
                  <a:pt x="108712" y="106806"/>
                </a:lnTo>
                <a:lnTo>
                  <a:pt x="109855" y="104775"/>
                </a:lnTo>
                <a:lnTo>
                  <a:pt x="110998" y="102869"/>
                </a:lnTo>
                <a:lnTo>
                  <a:pt x="111633" y="99567"/>
                </a:lnTo>
                <a:lnTo>
                  <a:pt x="111506" y="90804"/>
                </a:lnTo>
                <a:lnTo>
                  <a:pt x="110998" y="87502"/>
                </a:lnTo>
                <a:lnTo>
                  <a:pt x="110617" y="86232"/>
                </a:lnTo>
                <a:lnTo>
                  <a:pt x="109982" y="85216"/>
                </a:lnTo>
                <a:lnTo>
                  <a:pt x="109474" y="84074"/>
                </a:lnTo>
                <a:lnTo>
                  <a:pt x="108712" y="83312"/>
                </a:lnTo>
                <a:lnTo>
                  <a:pt x="107188" y="82550"/>
                </a:lnTo>
                <a:lnTo>
                  <a:pt x="106425" y="82296"/>
                </a:lnTo>
                <a:close/>
              </a:path>
              <a:path w="629284" h="262889">
                <a:moveTo>
                  <a:pt x="48895" y="36575"/>
                </a:moveTo>
                <a:lnTo>
                  <a:pt x="42672" y="36575"/>
                </a:lnTo>
                <a:lnTo>
                  <a:pt x="40259" y="36702"/>
                </a:lnTo>
                <a:lnTo>
                  <a:pt x="38226" y="36956"/>
                </a:lnTo>
                <a:lnTo>
                  <a:pt x="36195" y="37084"/>
                </a:lnTo>
                <a:lnTo>
                  <a:pt x="34544" y="37591"/>
                </a:lnTo>
                <a:lnTo>
                  <a:pt x="33400" y="38100"/>
                </a:lnTo>
                <a:lnTo>
                  <a:pt x="32131" y="38607"/>
                </a:lnTo>
                <a:lnTo>
                  <a:pt x="31369" y="39369"/>
                </a:lnTo>
                <a:lnTo>
                  <a:pt x="30861" y="40004"/>
                </a:lnTo>
                <a:lnTo>
                  <a:pt x="30480" y="40766"/>
                </a:lnTo>
                <a:lnTo>
                  <a:pt x="30225" y="41655"/>
                </a:lnTo>
                <a:lnTo>
                  <a:pt x="30225" y="82296"/>
                </a:lnTo>
                <a:lnTo>
                  <a:pt x="61468" y="82296"/>
                </a:lnTo>
                <a:lnTo>
                  <a:pt x="61468" y="41655"/>
                </a:lnTo>
                <a:lnTo>
                  <a:pt x="53594" y="36956"/>
                </a:lnTo>
                <a:lnTo>
                  <a:pt x="51562" y="36702"/>
                </a:lnTo>
                <a:lnTo>
                  <a:pt x="48895" y="36575"/>
                </a:lnTo>
                <a:close/>
              </a:path>
              <a:path w="629284" h="262889">
                <a:moveTo>
                  <a:pt x="233553" y="0"/>
                </a:moveTo>
                <a:lnTo>
                  <a:pt x="227330" y="0"/>
                </a:lnTo>
                <a:lnTo>
                  <a:pt x="224790" y="126"/>
                </a:lnTo>
                <a:lnTo>
                  <a:pt x="215519" y="3428"/>
                </a:lnTo>
                <a:lnTo>
                  <a:pt x="215011" y="4190"/>
                </a:lnTo>
                <a:lnTo>
                  <a:pt x="215011" y="256412"/>
                </a:lnTo>
                <a:lnTo>
                  <a:pt x="215519" y="257048"/>
                </a:lnTo>
                <a:lnTo>
                  <a:pt x="215900" y="257810"/>
                </a:lnTo>
                <a:lnTo>
                  <a:pt x="227330" y="260350"/>
                </a:lnTo>
                <a:lnTo>
                  <a:pt x="233553" y="260350"/>
                </a:lnTo>
                <a:lnTo>
                  <a:pt x="245364" y="257048"/>
                </a:lnTo>
                <a:lnTo>
                  <a:pt x="245872" y="256412"/>
                </a:lnTo>
                <a:lnTo>
                  <a:pt x="246125" y="255524"/>
                </a:lnTo>
                <a:lnTo>
                  <a:pt x="246125" y="137540"/>
                </a:lnTo>
                <a:lnTo>
                  <a:pt x="252529" y="130111"/>
                </a:lnTo>
                <a:lnTo>
                  <a:pt x="283887" y="106299"/>
                </a:lnTo>
                <a:lnTo>
                  <a:pt x="246125" y="106299"/>
                </a:lnTo>
                <a:lnTo>
                  <a:pt x="246125" y="5079"/>
                </a:lnTo>
                <a:lnTo>
                  <a:pt x="245872" y="4190"/>
                </a:lnTo>
                <a:lnTo>
                  <a:pt x="236093" y="126"/>
                </a:lnTo>
                <a:lnTo>
                  <a:pt x="233553" y="0"/>
                </a:lnTo>
                <a:close/>
              </a:path>
              <a:path w="629284" h="262889">
                <a:moveTo>
                  <a:pt x="352800" y="105410"/>
                </a:moveTo>
                <a:lnTo>
                  <a:pt x="300355" y="105410"/>
                </a:lnTo>
                <a:lnTo>
                  <a:pt x="305816" y="106425"/>
                </a:lnTo>
                <a:lnTo>
                  <a:pt x="314960" y="110998"/>
                </a:lnTo>
                <a:lnTo>
                  <a:pt x="330581" y="146938"/>
                </a:lnTo>
                <a:lnTo>
                  <a:pt x="330581" y="255524"/>
                </a:lnTo>
                <a:lnTo>
                  <a:pt x="330835" y="256412"/>
                </a:lnTo>
                <a:lnTo>
                  <a:pt x="331343" y="257048"/>
                </a:lnTo>
                <a:lnTo>
                  <a:pt x="331850" y="257810"/>
                </a:lnTo>
                <a:lnTo>
                  <a:pt x="332613" y="258317"/>
                </a:lnTo>
                <a:lnTo>
                  <a:pt x="334899" y="259334"/>
                </a:lnTo>
                <a:lnTo>
                  <a:pt x="336550" y="259714"/>
                </a:lnTo>
                <a:lnTo>
                  <a:pt x="340614" y="260223"/>
                </a:lnTo>
                <a:lnTo>
                  <a:pt x="343154" y="260350"/>
                </a:lnTo>
                <a:lnTo>
                  <a:pt x="349376" y="260350"/>
                </a:lnTo>
                <a:lnTo>
                  <a:pt x="361188" y="257048"/>
                </a:lnTo>
                <a:lnTo>
                  <a:pt x="361696" y="256412"/>
                </a:lnTo>
                <a:lnTo>
                  <a:pt x="361950" y="255524"/>
                </a:lnTo>
                <a:lnTo>
                  <a:pt x="361950" y="152653"/>
                </a:lnTo>
                <a:lnTo>
                  <a:pt x="356616" y="113284"/>
                </a:lnTo>
                <a:lnTo>
                  <a:pt x="353187" y="105917"/>
                </a:lnTo>
                <a:lnTo>
                  <a:pt x="352800" y="105410"/>
                </a:lnTo>
                <a:close/>
              </a:path>
              <a:path w="629284" h="262889">
                <a:moveTo>
                  <a:pt x="300736" y="78739"/>
                </a:moveTo>
                <a:lnTo>
                  <a:pt x="259667" y="94138"/>
                </a:lnTo>
                <a:lnTo>
                  <a:pt x="246125" y="106299"/>
                </a:lnTo>
                <a:lnTo>
                  <a:pt x="283887" y="106299"/>
                </a:lnTo>
                <a:lnTo>
                  <a:pt x="286512" y="105410"/>
                </a:lnTo>
                <a:lnTo>
                  <a:pt x="352800" y="105410"/>
                </a:lnTo>
                <a:lnTo>
                  <a:pt x="348361" y="99567"/>
                </a:lnTo>
                <a:lnTo>
                  <a:pt x="343662" y="93217"/>
                </a:lnTo>
                <a:lnTo>
                  <a:pt x="337312" y="88264"/>
                </a:lnTo>
                <a:lnTo>
                  <a:pt x="329565" y="84454"/>
                </a:lnTo>
                <a:lnTo>
                  <a:pt x="323399" y="81954"/>
                </a:lnTo>
                <a:lnTo>
                  <a:pt x="316531" y="80168"/>
                </a:lnTo>
                <a:lnTo>
                  <a:pt x="308973" y="79097"/>
                </a:lnTo>
                <a:lnTo>
                  <a:pt x="300736" y="78739"/>
                </a:lnTo>
                <a:close/>
              </a:path>
              <a:path w="629284" h="262889">
                <a:moveTo>
                  <a:pt x="553593" y="78739"/>
                </a:moveTo>
                <a:lnTo>
                  <a:pt x="512349" y="88737"/>
                </a:lnTo>
                <a:lnTo>
                  <a:pt x="484346" y="116903"/>
                </a:lnTo>
                <a:lnTo>
                  <a:pt x="472035" y="161077"/>
                </a:lnTo>
                <a:lnTo>
                  <a:pt x="471747" y="173862"/>
                </a:lnTo>
                <a:lnTo>
                  <a:pt x="472013" y="182576"/>
                </a:lnTo>
                <a:lnTo>
                  <a:pt x="484007" y="227075"/>
                </a:lnTo>
                <a:lnTo>
                  <a:pt x="512595" y="253708"/>
                </a:lnTo>
                <a:lnTo>
                  <a:pt x="557022" y="262763"/>
                </a:lnTo>
                <a:lnTo>
                  <a:pt x="565150" y="262763"/>
                </a:lnTo>
                <a:lnTo>
                  <a:pt x="572770" y="262127"/>
                </a:lnTo>
                <a:lnTo>
                  <a:pt x="587121" y="259841"/>
                </a:lnTo>
                <a:lnTo>
                  <a:pt x="593344" y="258444"/>
                </a:lnTo>
                <a:lnTo>
                  <a:pt x="598805" y="256921"/>
                </a:lnTo>
                <a:lnTo>
                  <a:pt x="604266" y="255524"/>
                </a:lnTo>
                <a:lnTo>
                  <a:pt x="618236" y="249047"/>
                </a:lnTo>
                <a:lnTo>
                  <a:pt x="618998" y="248412"/>
                </a:lnTo>
                <a:lnTo>
                  <a:pt x="620014" y="246887"/>
                </a:lnTo>
                <a:lnTo>
                  <a:pt x="620776" y="245363"/>
                </a:lnTo>
                <a:lnTo>
                  <a:pt x="620903" y="244475"/>
                </a:lnTo>
                <a:lnTo>
                  <a:pt x="621157" y="243459"/>
                </a:lnTo>
                <a:lnTo>
                  <a:pt x="621284" y="242442"/>
                </a:lnTo>
                <a:lnTo>
                  <a:pt x="621538" y="240029"/>
                </a:lnTo>
                <a:lnTo>
                  <a:pt x="621538" y="237871"/>
                </a:lnTo>
                <a:lnTo>
                  <a:pt x="559943" y="237871"/>
                </a:lnTo>
                <a:lnTo>
                  <a:pt x="552535" y="237589"/>
                </a:lnTo>
                <a:lnTo>
                  <a:pt x="512064" y="215900"/>
                </a:lnTo>
                <a:lnTo>
                  <a:pt x="506984" y="202056"/>
                </a:lnTo>
                <a:lnTo>
                  <a:pt x="505079" y="194690"/>
                </a:lnTo>
                <a:lnTo>
                  <a:pt x="504063" y="186309"/>
                </a:lnTo>
                <a:lnTo>
                  <a:pt x="504063" y="177037"/>
                </a:lnTo>
                <a:lnTo>
                  <a:pt x="619760" y="177037"/>
                </a:lnTo>
                <a:lnTo>
                  <a:pt x="622554" y="175894"/>
                </a:lnTo>
                <a:lnTo>
                  <a:pt x="625094" y="173862"/>
                </a:lnTo>
                <a:lnTo>
                  <a:pt x="627507" y="171830"/>
                </a:lnTo>
                <a:lnTo>
                  <a:pt x="628776" y="168401"/>
                </a:lnTo>
                <a:lnTo>
                  <a:pt x="628660" y="154431"/>
                </a:lnTo>
                <a:lnTo>
                  <a:pt x="504063" y="154431"/>
                </a:lnTo>
                <a:lnTo>
                  <a:pt x="504317" y="147700"/>
                </a:lnTo>
                <a:lnTo>
                  <a:pt x="505587" y="141097"/>
                </a:lnTo>
                <a:lnTo>
                  <a:pt x="508436" y="132841"/>
                </a:lnTo>
                <a:lnTo>
                  <a:pt x="509905" y="128524"/>
                </a:lnTo>
                <a:lnTo>
                  <a:pt x="512953" y="123062"/>
                </a:lnTo>
                <a:lnTo>
                  <a:pt x="520826" y="113664"/>
                </a:lnTo>
                <a:lnTo>
                  <a:pt x="525780" y="109854"/>
                </a:lnTo>
                <a:lnTo>
                  <a:pt x="531622" y="107061"/>
                </a:lnTo>
                <a:lnTo>
                  <a:pt x="537464" y="104139"/>
                </a:lnTo>
                <a:lnTo>
                  <a:pt x="544322" y="102742"/>
                </a:lnTo>
                <a:lnTo>
                  <a:pt x="611609" y="102742"/>
                </a:lnTo>
                <a:lnTo>
                  <a:pt x="611124" y="102107"/>
                </a:lnTo>
                <a:lnTo>
                  <a:pt x="572262" y="80343"/>
                </a:lnTo>
                <a:lnTo>
                  <a:pt x="563308" y="79142"/>
                </a:lnTo>
                <a:lnTo>
                  <a:pt x="553593" y="78739"/>
                </a:lnTo>
                <a:close/>
              </a:path>
              <a:path w="629284" h="262889">
                <a:moveTo>
                  <a:pt x="617347" y="225171"/>
                </a:moveTo>
                <a:lnTo>
                  <a:pt x="614934" y="225171"/>
                </a:lnTo>
                <a:lnTo>
                  <a:pt x="612648" y="225805"/>
                </a:lnTo>
                <a:lnTo>
                  <a:pt x="609600" y="227075"/>
                </a:lnTo>
                <a:lnTo>
                  <a:pt x="606679" y="228473"/>
                </a:lnTo>
                <a:lnTo>
                  <a:pt x="602869" y="229869"/>
                </a:lnTo>
                <a:lnTo>
                  <a:pt x="568071" y="237871"/>
                </a:lnTo>
                <a:lnTo>
                  <a:pt x="621538" y="237871"/>
                </a:lnTo>
                <a:lnTo>
                  <a:pt x="621538" y="232917"/>
                </a:lnTo>
                <a:lnTo>
                  <a:pt x="621305" y="231521"/>
                </a:lnTo>
                <a:lnTo>
                  <a:pt x="621157" y="229869"/>
                </a:lnTo>
                <a:lnTo>
                  <a:pt x="618109" y="225425"/>
                </a:lnTo>
                <a:lnTo>
                  <a:pt x="617347" y="225171"/>
                </a:lnTo>
                <a:close/>
              </a:path>
              <a:path w="629284" h="262889">
                <a:moveTo>
                  <a:pt x="611609" y="102742"/>
                </a:moveTo>
                <a:lnTo>
                  <a:pt x="552069" y="102742"/>
                </a:lnTo>
                <a:lnTo>
                  <a:pt x="562713" y="103600"/>
                </a:lnTo>
                <a:lnTo>
                  <a:pt x="571976" y="106171"/>
                </a:lnTo>
                <a:lnTo>
                  <a:pt x="596806" y="142998"/>
                </a:lnTo>
                <a:lnTo>
                  <a:pt x="597281" y="154431"/>
                </a:lnTo>
                <a:lnTo>
                  <a:pt x="628660" y="154431"/>
                </a:lnTo>
                <a:lnTo>
                  <a:pt x="618991" y="113664"/>
                </a:lnTo>
                <a:lnTo>
                  <a:pt x="615386" y="107680"/>
                </a:lnTo>
                <a:lnTo>
                  <a:pt x="611609" y="102742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91042" y="5562472"/>
            <a:ext cx="607060" cy="262890"/>
          </a:xfrm>
          <a:custGeom>
            <a:avLst/>
            <a:gdLst/>
            <a:ahLst/>
            <a:cxnLst/>
            <a:rect l="l" t="t" r="r" b="b"/>
            <a:pathLst>
              <a:path w="607059" h="262889">
                <a:moveTo>
                  <a:pt x="18541" y="0"/>
                </a:moveTo>
                <a:lnTo>
                  <a:pt x="12318" y="0"/>
                </a:lnTo>
                <a:lnTo>
                  <a:pt x="9778" y="126"/>
                </a:lnTo>
                <a:lnTo>
                  <a:pt x="507" y="3428"/>
                </a:lnTo>
                <a:lnTo>
                  <a:pt x="0" y="4190"/>
                </a:lnTo>
                <a:lnTo>
                  <a:pt x="0" y="256412"/>
                </a:lnTo>
                <a:lnTo>
                  <a:pt x="507" y="257048"/>
                </a:lnTo>
                <a:lnTo>
                  <a:pt x="888" y="257810"/>
                </a:lnTo>
                <a:lnTo>
                  <a:pt x="12318" y="260350"/>
                </a:lnTo>
                <a:lnTo>
                  <a:pt x="18541" y="260350"/>
                </a:lnTo>
                <a:lnTo>
                  <a:pt x="30352" y="257048"/>
                </a:lnTo>
                <a:lnTo>
                  <a:pt x="30860" y="256412"/>
                </a:lnTo>
                <a:lnTo>
                  <a:pt x="31114" y="255524"/>
                </a:lnTo>
                <a:lnTo>
                  <a:pt x="31114" y="5079"/>
                </a:lnTo>
                <a:lnTo>
                  <a:pt x="21081" y="126"/>
                </a:lnTo>
                <a:lnTo>
                  <a:pt x="18541" y="0"/>
                </a:lnTo>
                <a:close/>
              </a:path>
              <a:path w="607059" h="262889">
                <a:moveTo>
                  <a:pt x="170941" y="81406"/>
                </a:moveTo>
                <a:lnTo>
                  <a:pt x="164718" y="81406"/>
                </a:lnTo>
                <a:lnTo>
                  <a:pt x="162178" y="81534"/>
                </a:lnTo>
                <a:lnTo>
                  <a:pt x="160147" y="81787"/>
                </a:lnTo>
                <a:lnTo>
                  <a:pt x="158114" y="81914"/>
                </a:lnTo>
                <a:lnTo>
                  <a:pt x="152907" y="84709"/>
                </a:lnTo>
                <a:lnTo>
                  <a:pt x="152400" y="85471"/>
                </a:lnTo>
                <a:lnTo>
                  <a:pt x="152400" y="256412"/>
                </a:lnTo>
                <a:lnTo>
                  <a:pt x="152907" y="257048"/>
                </a:lnTo>
                <a:lnTo>
                  <a:pt x="153288" y="257810"/>
                </a:lnTo>
                <a:lnTo>
                  <a:pt x="164718" y="260350"/>
                </a:lnTo>
                <a:lnTo>
                  <a:pt x="170941" y="260350"/>
                </a:lnTo>
                <a:lnTo>
                  <a:pt x="182752" y="257048"/>
                </a:lnTo>
                <a:lnTo>
                  <a:pt x="183260" y="256412"/>
                </a:lnTo>
                <a:lnTo>
                  <a:pt x="183514" y="255524"/>
                </a:lnTo>
                <a:lnTo>
                  <a:pt x="183514" y="86232"/>
                </a:lnTo>
                <a:lnTo>
                  <a:pt x="175513" y="81787"/>
                </a:lnTo>
                <a:lnTo>
                  <a:pt x="173481" y="81534"/>
                </a:lnTo>
                <a:lnTo>
                  <a:pt x="170941" y="81406"/>
                </a:lnTo>
                <a:close/>
              </a:path>
              <a:path w="607059" h="262889">
                <a:moveTo>
                  <a:pt x="175259" y="12318"/>
                </a:moveTo>
                <a:lnTo>
                  <a:pt x="160527" y="12318"/>
                </a:lnTo>
                <a:lnTo>
                  <a:pt x="155448" y="13588"/>
                </a:lnTo>
                <a:lnTo>
                  <a:pt x="152653" y="16255"/>
                </a:lnTo>
                <a:lnTo>
                  <a:pt x="149859" y="18796"/>
                </a:lnTo>
                <a:lnTo>
                  <a:pt x="148534" y="23494"/>
                </a:lnTo>
                <a:lnTo>
                  <a:pt x="148462" y="37973"/>
                </a:lnTo>
                <a:lnTo>
                  <a:pt x="149732" y="42799"/>
                </a:lnTo>
                <a:lnTo>
                  <a:pt x="152526" y="45338"/>
                </a:lnTo>
                <a:lnTo>
                  <a:pt x="155193" y="47878"/>
                </a:lnTo>
                <a:lnTo>
                  <a:pt x="160274" y="49149"/>
                </a:lnTo>
                <a:lnTo>
                  <a:pt x="175005" y="49149"/>
                </a:lnTo>
                <a:lnTo>
                  <a:pt x="180212" y="47878"/>
                </a:lnTo>
                <a:lnTo>
                  <a:pt x="183006" y="45212"/>
                </a:lnTo>
                <a:lnTo>
                  <a:pt x="185800" y="42672"/>
                </a:lnTo>
                <a:lnTo>
                  <a:pt x="187126" y="37973"/>
                </a:lnTo>
                <a:lnTo>
                  <a:pt x="187198" y="23494"/>
                </a:lnTo>
                <a:lnTo>
                  <a:pt x="185800" y="18668"/>
                </a:lnTo>
                <a:lnTo>
                  <a:pt x="183006" y="16128"/>
                </a:lnTo>
                <a:lnTo>
                  <a:pt x="180339" y="13588"/>
                </a:lnTo>
                <a:lnTo>
                  <a:pt x="175259" y="12318"/>
                </a:lnTo>
                <a:close/>
              </a:path>
              <a:path w="607059" h="262889">
                <a:moveTo>
                  <a:pt x="297687" y="222123"/>
                </a:moveTo>
                <a:lnTo>
                  <a:pt x="295401" y="222123"/>
                </a:lnTo>
                <a:lnTo>
                  <a:pt x="294639" y="222376"/>
                </a:lnTo>
                <a:lnTo>
                  <a:pt x="293877" y="222885"/>
                </a:lnTo>
                <a:lnTo>
                  <a:pt x="293242" y="223265"/>
                </a:lnTo>
                <a:lnTo>
                  <a:pt x="290956" y="238632"/>
                </a:lnTo>
                <a:lnTo>
                  <a:pt x="291337" y="241680"/>
                </a:lnTo>
                <a:lnTo>
                  <a:pt x="332993" y="262254"/>
                </a:lnTo>
                <a:lnTo>
                  <a:pt x="338835" y="262763"/>
                </a:lnTo>
                <a:lnTo>
                  <a:pt x="344804" y="262763"/>
                </a:lnTo>
                <a:lnTo>
                  <a:pt x="387350" y="253364"/>
                </a:lnTo>
                <a:lnTo>
                  <a:pt x="393191" y="248792"/>
                </a:lnTo>
                <a:lnTo>
                  <a:pt x="399160" y="244221"/>
                </a:lnTo>
                <a:lnTo>
                  <a:pt x="403732" y="238505"/>
                </a:lnTo>
                <a:lnTo>
                  <a:pt x="403923" y="238125"/>
                </a:lnTo>
                <a:lnTo>
                  <a:pt x="338327" y="238125"/>
                </a:lnTo>
                <a:lnTo>
                  <a:pt x="332104" y="237362"/>
                </a:lnTo>
                <a:lnTo>
                  <a:pt x="321182" y="234061"/>
                </a:lnTo>
                <a:lnTo>
                  <a:pt x="316483" y="232155"/>
                </a:lnTo>
                <a:lnTo>
                  <a:pt x="312547" y="230124"/>
                </a:lnTo>
                <a:lnTo>
                  <a:pt x="308482" y="228218"/>
                </a:lnTo>
                <a:lnTo>
                  <a:pt x="305180" y="226313"/>
                </a:lnTo>
                <a:lnTo>
                  <a:pt x="302386" y="224662"/>
                </a:lnTo>
                <a:lnTo>
                  <a:pt x="299719" y="223012"/>
                </a:lnTo>
                <a:lnTo>
                  <a:pt x="297687" y="222123"/>
                </a:lnTo>
                <a:close/>
              </a:path>
              <a:path w="607059" h="262889">
                <a:moveTo>
                  <a:pt x="361950" y="78739"/>
                </a:moveTo>
                <a:lnTo>
                  <a:pt x="357377" y="78739"/>
                </a:lnTo>
                <a:lnTo>
                  <a:pt x="349827" y="78999"/>
                </a:lnTo>
                <a:lnTo>
                  <a:pt x="310641" y="93725"/>
                </a:lnTo>
                <a:lnTo>
                  <a:pt x="299084" y="109600"/>
                </a:lnTo>
                <a:lnTo>
                  <a:pt x="296417" y="115569"/>
                </a:lnTo>
                <a:lnTo>
                  <a:pt x="295148" y="121792"/>
                </a:lnTo>
                <a:lnTo>
                  <a:pt x="295148" y="135889"/>
                </a:lnTo>
                <a:lnTo>
                  <a:pt x="296417" y="142239"/>
                </a:lnTo>
                <a:lnTo>
                  <a:pt x="301243" y="152907"/>
                </a:lnTo>
                <a:lnTo>
                  <a:pt x="304546" y="157479"/>
                </a:lnTo>
                <a:lnTo>
                  <a:pt x="308609" y="161289"/>
                </a:lnTo>
                <a:lnTo>
                  <a:pt x="312674" y="165226"/>
                </a:lnTo>
                <a:lnTo>
                  <a:pt x="343534" y="180339"/>
                </a:lnTo>
                <a:lnTo>
                  <a:pt x="348741" y="182372"/>
                </a:lnTo>
                <a:lnTo>
                  <a:pt x="377189" y="199516"/>
                </a:lnTo>
                <a:lnTo>
                  <a:pt x="379729" y="202691"/>
                </a:lnTo>
                <a:lnTo>
                  <a:pt x="380873" y="206628"/>
                </a:lnTo>
                <a:lnTo>
                  <a:pt x="380873" y="216026"/>
                </a:lnTo>
                <a:lnTo>
                  <a:pt x="380110" y="219963"/>
                </a:lnTo>
                <a:lnTo>
                  <a:pt x="378332" y="223265"/>
                </a:lnTo>
                <a:lnTo>
                  <a:pt x="376681" y="226694"/>
                </a:lnTo>
                <a:lnTo>
                  <a:pt x="374141" y="229362"/>
                </a:lnTo>
                <a:lnTo>
                  <a:pt x="371093" y="231521"/>
                </a:lnTo>
                <a:lnTo>
                  <a:pt x="367918" y="233806"/>
                </a:lnTo>
                <a:lnTo>
                  <a:pt x="364108" y="235330"/>
                </a:lnTo>
                <a:lnTo>
                  <a:pt x="355600" y="237616"/>
                </a:lnTo>
                <a:lnTo>
                  <a:pt x="350774" y="238125"/>
                </a:lnTo>
                <a:lnTo>
                  <a:pt x="403923" y="238125"/>
                </a:lnTo>
                <a:lnTo>
                  <a:pt x="407034" y="231901"/>
                </a:lnTo>
                <a:lnTo>
                  <a:pt x="410209" y="225171"/>
                </a:lnTo>
                <a:lnTo>
                  <a:pt x="411860" y="217550"/>
                </a:lnTo>
                <a:lnTo>
                  <a:pt x="411860" y="201802"/>
                </a:lnTo>
                <a:lnTo>
                  <a:pt x="398399" y="177037"/>
                </a:lnTo>
                <a:lnTo>
                  <a:pt x="394334" y="173227"/>
                </a:lnTo>
                <a:lnTo>
                  <a:pt x="389635" y="170052"/>
                </a:lnTo>
                <a:lnTo>
                  <a:pt x="384428" y="167512"/>
                </a:lnTo>
                <a:lnTo>
                  <a:pt x="379222" y="164846"/>
                </a:lnTo>
                <a:lnTo>
                  <a:pt x="373887" y="162560"/>
                </a:lnTo>
                <a:lnTo>
                  <a:pt x="368426" y="160400"/>
                </a:lnTo>
                <a:lnTo>
                  <a:pt x="363092" y="158368"/>
                </a:lnTo>
                <a:lnTo>
                  <a:pt x="357758" y="156210"/>
                </a:lnTo>
                <a:lnTo>
                  <a:pt x="352678" y="154304"/>
                </a:lnTo>
                <a:lnTo>
                  <a:pt x="347472" y="152273"/>
                </a:lnTo>
                <a:lnTo>
                  <a:pt x="342773" y="150113"/>
                </a:lnTo>
                <a:lnTo>
                  <a:pt x="338835" y="147574"/>
                </a:lnTo>
                <a:lnTo>
                  <a:pt x="334772" y="145161"/>
                </a:lnTo>
                <a:lnTo>
                  <a:pt x="331469" y="142239"/>
                </a:lnTo>
                <a:lnTo>
                  <a:pt x="326389" y="135636"/>
                </a:lnTo>
                <a:lnTo>
                  <a:pt x="325119" y="131572"/>
                </a:lnTo>
                <a:lnTo>
                  <a:pt x="325119" y="123316"/>
                </a:lnTo>
                <a:lnTo>
                  <a:pt x="325754" y="120014"/>
                </a:lnTo>
                <a:lnTo>
                  <a:pt x="327151" y="117093"/>
                </a:lnTo>
                <a:lnTo>
                  <a:pt x="328422" y="114046"/>
                </a:lnTo>
                <a:lnTo>
                  <a:pt x="330453" y="111505"/>
                </a:lnTo>
                <a:lnTo>
                  <a:pt x="335533" y="107187"/>
                </a:lnTo>
                <a:lnTo>
                  <a:pt x="338962" y="105537"/>
                </a:lnTo>
                <a:lnTo>
                  <a:pt x="342900" y="104393"/>
                </a:lnTo>
                <a:lnTo>
                  <a:pt x="346963" y="103124"/>
                </a:lnTo>
                <a:lnTo>
                  <a:pt x="351662" y="102615"/>
                </a:lnTo>
                <a:lnTo>
                  <a:pt x="403098" y="102615"/>
                </a:lnTo>
                <a:lnTo>
                  <a:pt x="403098" y="101346"/>
                </a:lnTo>
                <a:lnTo>
                  <a:pt x="402843" y="98298"/>
                </a:lnTo>
                <a:lnTo>
                  <a:pt x="402589" y="96900"/>
                </a:lnTo>
                <a:lnTo>
                  <a:pt x="402462" y="95757"/>
                </a:lnTo>
                <a:lnTo>
                  <a:pt x="402208" y="94868"/>
                </a:lnTo>
                <a:lnTo>
                  <a:pt x="402081" y="93852"/>
                </a:lnTo>
                <a:lnTo>
                  <a:pt x="401319" y="92328"/>
                </a:lnTo>
                <a:lnTo>
                  <a:pt x="400811" y="91566"/>
                </a:lnTo>
                <a:lnTo>
                  <a:pt x="399923" y="90677"/>
                </a:lnTo>
                <a:lnTo>
                  <a:pt x="398652" y="89788"/>
                </a:lnTo>
                <a:lnTo>
                  <a:pt x="397255" y="88773"/>
                </a:lnTo>
                <a:lnTo>
                  <a:pt x="366522" y="79121"/>
                </a:lnTo>
                <a:lnTo>
                  <a:pt x="361950" y="78739"/>
                </a:lnTo>
                <a:close/>
              </a:path>
              <a:path w="607059" h="262889">
                <a:moveTo>
                  <a:pt x="403098" y="102615"/>
                </a:moveTo>
                <a:lnTo>
                  <a:pt x="362965" y="102615"/>
                </a:lnTo>
                <a:lnTo>
                  <a:pt x="368173" y="103250"/>
                </a:lnTo>
                <a:lnTo>
                  <a:pt x="372872" y="104648"/>
                </a:lnTo>
                <a:lnTo>
                  <a:pt x="393191" y="113411"/>
                </a:lnTo>
                <a:lnTo>
                  <a:pt x="395350" y="114680"/>
                </a:lnTo>
                <a:lnTo>
                  <a:pt x="397001" y="115442"/>
                </a:lnTo>
                <a:lnTo>
                  <a:pt x="398906" y="115442"/>
                </a:lnTo>
                <a:lnTo>
                  <a:pt x="401827" y="112649"/>
                </a:lnTo>
                <a:lnTo>
                  <a:pt x="402335" y="111632"/>
                </a:lnTo>
                <a:lnTo>
                  <a:pt x="402589" y="110362"/>
                </a:lnTo>
                <a:lnTo>
                  <a:pt x="402843" y="108838"/>
                </a:lnTo>
                <a:lnTo>
                  <a:pt x="403088" y="105537"/>
                </a:lnTo>
                <a:lnTo>
                  <a:pt x="403098" y="102615"/>
                </a:lnTo>
                <a:close/>
              </a:path>
              <a:path w="607059" h="262889">
                <a:moveTo>
                  <a:pt x="556640" y="107823"/>
                </a:moveTo>
                <a:lnTo>
                  <a:pt x="525399" y="107823"/>
                </a:lnTo>
                <a:lnTo>
                  <a:pt x="525487" y="209292"/>
                </a:lnTo>
                <a:lnTo>
                  <a:pt x="537068" y="248665"/>
                </a:lnTo>
                <a:lnTo>
                  <a:pt x="566419" y="262381"/>
                </a:lnTo>
                <a:lnTo>
                  <a:pt x="578230" y="262381"/>
                </a:lnTo>
                <a:lnTo>
                  <a:pt x="606805" y="245872"/>
                </a:lnTo>
                <a:lnTo>
                  <a:pt x="606678" y="238125"/>
                </a:lnTo>
                <a:lnTo>
                  <a:pt x="606325" y="236092"/>
                </a:lnTo>
                <a:lnTo>
                  <a:pt x="571626" y="236092"/>
                </a:lnTo>
                <a:lnTo>
                  <a:pt x="565403" y="233172"/>
                </a:lnTo>
                <a:lnTo>
                  <a:pt x="556640" y="201167"/>
                </a:lnTo>
                <a:lnTo>
                  <a:pt x="556640" y="107823"/>
                </a:lnTo>
                <a:close/>
              </a:path>
              <a:path w="607059" h="262889">
                <a:moveTo>
                  <a:pt x="602996" y="230886"/>
                </a:moveTo>
                <a:lnTo>
                  <a:pt x="601472" y="230886"/>
                </a:lnTo>
                <a:lnTo>
                  <a:pt x="600328" y="231266"/>
                </a:lnTo>
                <a:lnTo>
                  <a:pt x="596264" y="232917"/>
                </a:lnTo>
                <a:lnTo>
                  <a:pt x="592708" y="234187"/>
                </a:lnTo>
                <a:lnTo>
                  <a:pt x="590676" y="234696"/>
                </a:lnTo>
                <a:lnTo>
                  <a:pt x="588390" y="235330"/>
                </a:lnTo>
                <a:lnTo>
                  <a:pt x="586104" y="235838"/>
                </a:lnTo>
                <a:lnTo>
                  <a:pt x="583564" y="236092"/>
                </a:lnTo>
                <a:lnTo>
                  <a:pt x="606325" y="236092"/>
                </a:lnTo>
                <a:lnTo>
                  <a:pt x="606171" y="235203"/>
                </a:lnTo>
                <a:lnTo>
                  <a:pt x="605916" y="234061"/>
                </a:lnTo>
                <a:lnTo>
                  <a:pt x="605535" y="233172"/>
                </a:lnTo>
                <a:lnTo>
                  <a:pt x="605281" y="232282"/>
                </a:lnTo>
                <a:lnTo>
                  <a:pt x="604774" y="231648"/>
                </a:lnTo>
                <a:lnTo>
                  <a:pt x="604265" y="231393"/>
                </a:lnTo>
                <a:lnTo>
                  <a:pt x="602996" y="230886"/>
                </a:lnTo>
                <a:close/>
              </a:path>
              <a:path w="607059" h="262889">
                <a:moveTo>
                  <a:pt x="601599" y="82296"/>
                </a:moveTo>
                <a:lnTo>
                  <a:pt x="500633" y="82296"/>
                </a:lnTo>
                <a:lnTo>
                  <a:pt x="499744" y="82550"/>
                </a:lnTo>
                <a:lnTo>
                  <a:pt x="498855" y="82930"/>
                </a:lnTo>
                <a:lnTo>
                  <a:pt x="498093" y="83312"/>
                </a:lnTo>
                <a:lnTo>
                  <a:pt x="497458" y="84074"/>
                </a:lnTo>
                <a:lnTo>
                  <a:pt x="496950" y="85216"/>
                </a:lnTo>
                <a:lnTo>
                  <a:pt x="496442" y="86232"/>
                </a:lnTo>
                <a:lnTo>
                  <a:pt x="496061" y="87502"/>
                </a:lnTo>
                <a:lnTo>
                  <a:pt x="495680" y="89153"/>
                </a:lnTo>
                <a:lnTo>
                  <a:pt x="495426" y="90804"/>
                </a:lnTo>
                <a:lnTo>
                  <a:pt x="495173" y="92710"/>
                </a:lnTo>
                <a:lnTo>
                  <a:pt x="495173" y="99567"/>
                </a:lnTo>
                <a:lnTo>
                  <a:pt x="495807" y="102869"/>
                </a:lnTo>
                <a:lnTo>
                  <a:pt x="496950" y="104775"/>
                </a:lnTo>
                <a:lnTo>
                  <a:pt x="498093" y="106806"/>
                </a:lnTo>
                <a:lnTo>
                  <a:pt x="499617" y="107823"/>
                </a:lnTo>
                <a:lnTo>
                  <a:pt x="602360" y="107823"/>
                </a:lnTo>
                <a:lnTo>
                  <a:pt x="603884" y="106806"/>
                </a:lnTo>
                <a:lnTo>
                  <a:pt x="605027" y="104775"/>
                </a:lnTo>
                <a:lnTo>
                  <a:pt x="606171" y="102869"/>
                </a:lnTo>
                <a:lnTo>
                  <a:pt x="606805" y="99567"/>
                </a:lnTo>
                <a:lnTo>
                  <a:pt x="606678" y="90804"/>
                </a:lnTo>
                <a:lnTo>
                  <a:pt x="606171" y="87502"/>
                </a:lnTo>
                <a:lnTo>
                  <a:pt x="605789" y="86232"/>
                </a:lnTo>
                <a:lnTo>
                  <a:pt x="605154" y="85216"/>
                </a:lnTo>
                <a:lnTo>
                  <a:pt x="604647" y="84074"/>
                </a:lnTo>
                <a:lnTo>
                  <a:pt x="603884" y="83312"/>
                </a:lnTo>
                <a:lnTo>
                  <a:pt x="602360" y="82550"/>
                </a:lnTo>
                <a:lnTo>
                  <a:pt x="601599" y="82296"/>
                </a:lnTo>
                <a:close/>
              </a:path>
              <a:path w="607059" h="262889">
                <a:moveTo>
                  <a:pt x="544067" y="36575"/>
                </a:moveTo>
                <a:lnTo>
                  <a:pt x="537844" y="36575"/>
                </a:lnTo>
                <a:lnTo>
                  <a:pt x="535431" y="36702"/>
                </a:lnTo>
                <a:lnTo>
                  <a:pt x="533400" y="36956"/>
                </a:lnTo>
                <a:lnTo>
                  <a:pt x="531367" y="37084"/>
                </a:lnTo>
                <a:lnTo>
                  <a:pt x="529716" y="37591"/>
                </a:lnTo>
                <a:lnTo>
                  <a:pt x="528574" y="38100"/>
                </a:lnTo>
                <a:lnTo>
                  <a:pt x="527303" y="38607"/>
                </a:lnTo>
                <a:lnTo>
                  <a:pt x="526541" y="39369"/>
                </a:lnTo>
                <a:lnTo>
                  <a:pt x="526033" y="40004"/>
                </a:lnTo>
                <a:lnTo>
                  <a:pt x="525652" y="40766"/>
                </a:lnTo>
                <a:lnTo>
                  <a:pt x="525399" y="41655"/>
                </a:lnTo>
                <a:lnTo>
                  <a:pt x="525399" y="82296"/>
                </a:lnTo>
                <a:lnTo>
                  <a:pt x="556640" y="82296"/>
                </a:lnTo>
                <a:lnTo>
                  <a:pt x="556640" y="41655"/>
                </a:lnTo>
                <a:lnTo>
                  <a:pt x="548766" y="36956"/>
                </a:lnTo>
                <a:lnTo>
                  <a:pt x="546734" y="36702"/>
                </a:lnTo>
                <a:lnTo>
                  <a:pt x="544067" y="36575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47965" y="6027546"/>
            <a:ext cx="384175" cy="264160"/>
          </a:xfrm>
          <a:custGeom>
            <a:avLst/>
            <a:gdLst/>
            <a:ahLst/>
            <a:cxnLst/>
            <a:rect l="l" t="t" r="r" b="b"/>
            <a:pathLst>
              <a:path w="384175" h="264160">
                <a:moveTo>
                  <a:pt x="90525" y="80010"/>
                </a:moveTo>
                <a:lnTo>
                  <a:pt x="50888" y="86867"/>
                </a:lnTo>
                <a:lnTo>
                  <a:pt x="17270" y="112797"/>
                </a:lnTo>
                <a:lnTo>
                  <a:pt x="1408" y="153939"/>
                </a:lnTo>
                <a:lnTo>
                  <a:pt x="0" y="173608"/>
                </a:lnTo>
                <a:lnTo>
                  <a:pt x="333" y="183917"/>
                </a:lnTo>
                <a:lnTo>
                  <a:pt x="12036" y="227044"/>
                </a:lnTo>
                <a:lnTo>
                  <a:pt x="40819" y="254406"/>
                </a:lnTo>
                <a:lnTo>
                  <a:pt x="86766" y="264032"/>
                </a:lnTo>
                <a:lnTo>
                  <a:pt x="97673" y="263602"/>
                </a:lnTo>
                <a:lnTo>
                  <a:pt x="134482" y="253190"/>
                </a:lnTo>
                <a:lnTo>
                  <a:pt x="154188" y="238125"/>
                </a:lnTo>
                <a:lnTo>
                  <a:pt x="88442" y="238125"/>
                </a:lnTo>
                <a:lnTo>
                  <a:pt x="80908" y="237791"/>
                </a:lnTo>
                <a:lnTo>
                  <a:pt x="45364" y="218566"/>
                </a:lnTo>
                <a:lnTo>
                  <a:pt x="33898" y="178337"/>
                </a:lnTo>
                <a:lnTo>
                  <a:pt x="33768" y="170306"/>
                </a:lnTo>
                <a:lnTo>
                  <a:pt x="33905" y="165598"/>
                </a:lnTo>
                <a:lnTo>
                  <a:pt x="51562" y="118363"/>
                </a:lnTo>
                <a:lnTo>
                  <a:pt x="89242" y="105663"/>
                </a:lnTo>
                <a:lnTo>
                  <a:pt x="157145" y="105663"/>
                </a:lnTo>
                <a:lnTo>
                  <a:pt x="155790" y="104012"/>
                </a:lnTo>
                <a:lnTo>
                  <a:pt x="120191" y="83438"/>
                </a:lnTo>
                <a:lnTo>
                  <a:pt x="101117" y="80390"/>
                </a:lnTo>
                <a:lnTo>
                  <a:pt x="90525" y="80010"/>
                </a:lnTo>
                <a:close/>
              </a:path>
              <a:path w="384175" h="264160">
                <a:moveTo>
                  <a:pt x="157145" y="105663"/>
                </a:moveTo>
                <a:lnTo>
                  <a:pt x="89242" y="105663"/>
                </a:lnTo>
                <a:lnTo>
                  <a:pt x="96777" y="105997"/>
                </a:lnTo>
                <a:lnTo>
                  <a:pt x="103665" y="106997"/>
                </a:lnTo>
                <a:lnTo>
                  <a:pt x="132219" y="125475"/>
                </a:lnTo>
                <a:lnTo>
                  <a:pt x="136334" y="131444"/>
                </a:lnTo>
                <a:lnTo>
                  <a:pt x="143713" y="170306"/>
                </a:lnTo>
                <a:lnTo>
                  <a:pt x="143728" y="173608"/>
                </a:lnTo>
                <a:lnTo>
                  <a:pt x="143595" y="178337"/>
                </a:lnTo>
                <a:lnTo>
                  <a:pt x="126123" y="225551"/>
                </a:lnTo>
                <a:lnTo>
                  <a:pt x="113322" y="233299"/>
                </a:lnTo>
                <a:lnTo>
                  <a:pt x="106286" y="236600"/>
                </a:lnTo>
                <a:lnTo>
                  <a:pt x="97993" y="238125"/>
                </a:lnTo>
                <a:lnTo>
                  <a:pt x="154188" y="238125"/>
                </a:lnTo>
                <a:lnTo>
                  <a:pt x="174267" y="199114"/>
                </a:lnTo>
                <a:lnTo>
                  <a:pt x="177482" y="170306"/>
                </a:lnTo>
                <a:lnTo>
                  <a:pt x="177144" y="160018"/>
                </a:lnTo>
                <a:lnTo>
                  <a:pt x="165277" y="116998"/>
                </a:lnTo>
                <a:lnTo>
                  <a:pt x="160872" y="110208"/>
                </a:lnTo>
                <a:lnTo>
                  <a:pt x="157145" y="105663"/>
                </a:lnTo>
                <a:close/>
              </a:path>
              <a:path w="384175" h="264160">
                <a:moveTo>
                  <a:pt x="327952" y="109092"/>
                </a:moveTo>
                <a:lnTo>
                  <a:pt x="295186" y="109092"/>
                </a:lnTo>
                <a:lnTo>
                  <a:pt x="295186" y="256793"/>
                </a:lnTo>
                <a:lnTo>
                  <a:pt x="295440" y="257682"/>
                </a:lnTo>
                <a:lnTo>
                  <a:pt x="296075" y="258317"/>
                </a:lnTo>
                <a:lnTo>
                  <a:pt x="296583" y="259079"/>
                </a:lnTo>
                <a:lnTo>
                  <a:pt x="297472" y="259587"/>
                </a:lnTo>
                <a:lnTo>
                  <a:pt x="298742" y="260095"/>
                </a:lnTo>
                <a:lnTo>
                  <a:pt x="299885" y="260603"/>
                </a:lnTo>
                <a:lnTo>
                  <a:pt x="301663" y="260985"/>
                </a:lnTo>
                <a:lnTo>
                  <a:pt x="305854" y="261492"/>
                </a:lnTo>
                <a:lnTo>
                  <a:pt x="308394" y="261619"/>
                </a:lnTo>
                <a:lnTo>
                  <a:pt x="314744" y="261619"/>
                </a:lnTo>
                <a:lnTo>
                  <a:pt x="327190" y="258317"/>
                </a:lnTo>
                <a:lnTo>
                  <a:pt x="327698" y="257682"/>
                </a:lnTo>
                <a:lnTo>
                  <a:pt x="327952" y="256793"/>
                </a:lnTo>
                <a:lnTo>
                  <a:pt x="327952" y="109092"/>
                </a:lnTo>
                <a:close/>
              </a:path>
              <a:path w="384175" h="264160">
                <a:moveTo>
                  <a:pt x="368592" y="83565"/>
                </a:moveTo>
                <a:lnTo>
                  <a:pt x="269151" y="83565"/>
                </a:lnTo>
                <a:lnTo>
                  <a:pt x="268262" y="83819"/>
                </a:lnTo>
                <a:lnTo>
                  <a:pt x="267373" y="84200"/>
                </a:lnTo>
                <a:lnTo>
                  <a:pt x="266611" y="84581"/>
                </a:lnTo>
                <a:lnTo>
                  <a:pt x="265976" y="85343"/>
                </a:lnTo>
                <a:lnTo>
                  <a:pt x="265468" y="86487"/>
                </a:lnTo>
                <a:lnTo>
                  <a:pt x="264960" y="87502"/>
                </a:lnTo>
                <a:lnTo>
                  <a:pt x="264579" y="88773"/>
                </a:lnTo>
                <a:lnTo>
                  <a:pt x="264325" y="90424"/>
                </a:lnTo>
                <a:lnTo>
                  <a:pt x="263944" y="92075"/>
                </a:lnTo>
                <a:lnTo>
                  <a:pt x="263817" y="100837"/>
                </a:lnTo>
                <a:lnTo>
                  <a:pt x="264452" y="104139"/>
                </a:lnTo>
                <a:lnTo>
                  <a:pt x="265468" y="106044"/>
                </a:lnTo>
                <a:lnTo>
                  <a:pt x="266484" y="108076"/>
                </a:lnTo>
                <a:lnTo>
                  <a:pt x="268135" y="109092"/>
                </a:lnTo>
                <a:lnTo>
                  <a:pt x="369608" y="109092"/>
                </a:lnTo>
                <a:lnTo>
                  <a:pt x="371132" y="108076"/>
                </a:lnTo>
                <a:lnTo>
                  <a:pt x="372275" y="106044"/>
                </a:lnTo>
                <a:lnTo>
                  <a:pt x="373545" y="104139"/>
                </a:lnTo>
                <a:lnTo>
                  <a:pt x="374053" y="100837"/>
                </a:lnTo>
                <a:lnTo>
                  <a:pt x="374053" y="93979"/>
                </a:lnTo>
                <a:lnTo>
                  <a:pt x="369481" y="83819"/>
                </a:lnTo>
                <a:lnTo>
                  <a:pt x="368592" y="83565"/>
                </a:lnTo>
                <a:close/>
              </a:path>
              <a:path w="384175" h="264160">
                <a:moveTo>
                  <a:pt x="357035" y="0"/>
                </a:moveTo>
                <a:lnTo>
                  <a:pt x="352463" y="0"/>
                </a:lnTo>
                <a:lnTo>
                  <a:pt x="345386" y="238"/>
                </a:lnTo>
                <a:lnTo>
                  <a:pt x="309283" y="15620"/>
                </a:lnTo>
                <a:lnTo>
                  <a:pt x="304457" y="20954"/>
                </a:lnTo>
                <a:lnTo>
                  <a:pt x="295186" y="66293"/>
                </a:lnTo>
                <a:lnTo>
                  <a:pt x="295186" y="83565"/>
                </a:lnTo>
                <a:lnTo>
                  <a:pt x="327952" y="83565"/>
                </a:lnTo>
                <a:lnTo>
                  <a:pt x="327979" y="57840"/>
                </a:lnTo>
                <a:lnTo>
                  <a:pt x="328460" y="52069"/>
                </a:lnTo>
                <a:lnTo>
                  <a:pt x="330238" y="42037"/>
                </a:lnTo>
                <a:lnTo>
                  <a:pt x="331762" y="37845"/>
                </a:lnTo>
                <a:lnTo>
                  <a:pt x="333921" y="34670"/>
                </a:lnTo>
                <a:lnTo>
                  <a:pt x="335953" y="31623"/>
                </a:lnTo>
                <a:lnTo>
                  <a:pt x="338747" y="29210"/>
                </a:lnTo>
                <a:lnTo>
                  <a:pt x="342176" y="27686"/>
                </a:lnTo>
                <a:lnTo>
                  <a:pt x="345605" y="26288"/>
                </a:lnTo>
                <a:lnTo>
                  <a:pt x="349669" y="25526"/>
                </a:lnTo>
                <a:lnTo>
                  <a:pt x="383522" y="25526"/>
                </a:lnTo>
                <a:lnTo>
                  <a:pt x="383832" y="23749"/>
                </a:lnTo>
                <a:lnTo>
                  <a:pt x="383959" y="21970"/>
                </a:lnTo>
                <a:lnTo>
                  <a:pt x="383853" y="15620"/>
                </a:lnTo>
                <a:lnTo>
                  <a:pt x="383705" y="13462"/>
                </a:lnTo>
                <a:lnTo>
                  <a:pt x="383451" y="11811"/>
                </a:lnTo>
                <a:lnTo>
                  <a:pt x="383070" y="10413"/>
                </a:lnTo>
                <a:lnTo>
                  <a:pt x="382562" y="9270"/>
                </a:lnTo>
                <a:lnTo>
                  <a:pt x="382054" y="8000"/>
                </a:lnTo>
                <a:lnTo>
                  <a:pt x="365798" y="1269"/>
                </a:lnTo>
                <a:lnTo>
                  <a:pt x="361480" y="380"/>
                </a:lnTo>
                <a:lnTo>
                  <a:pt x="357035" y="0"/>
                </a:lnTo>
                <a:close/>
              </a:path>
              <a:path w="384175" h="264160">
                <a:moveTo>
                  <a:pt x="383522" y="25526"/>
                </a:moveTo>
                <a:lnTo>
                  <a:pt x="358178" y="25526"/>
                </a:lnTo>
                <a:lnTo>
                  <a:pt x="361226" y="25780"/>
                </a:lnTo>
                <a:lnTo>
                  <a:pt x="363893" y="26288"/>
                </a:lnTo>
                <a:lnTo>
                  <a:pt x="366687" y="26924"/>
                </a:lnTo>
                <a:lnTo>
                  <a:pt x="368973" y="27558"/>
                </a:lnTo>
                <a:lnTo>
                  <a:pt x="371005" y="28193"/>
                </a:lnTo>
                <a:lnTo>
                  <a:pt x="372910" y="28955"/>
                </a:lnTo>
                <a:lnTo>
                  <a:pt x="374561" y="29463"/>
                </a:lnTo>
                <a:lnTo>
                  <a:pt x="375958" y="30099"/>
                </a:lnTo>
                <a:lnTo>
                  <a:pt x="377355" y="30606"/>
                </a:lnTo>
                <a:lnTo>
                  <a:pt x="378498" y="30861"/>
                </a:lnTo>
                <a:lnTo>
                  <a:pt x="380276" y="30861"/>
                </a:lnTo>
                <a:lnTo>
                  <a:pt x="383390" y="26288"/>
                </a:lnTo>
                <a:lnTo>
                  <a:pt x="383522" y="2552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80082" y="6029578"/>
            <a:ext cx="2730372" cy="31242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90946" y="6041135"/>
            <a:ext cx="1836472" cy="314833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6776084" y="6028816"/>
            <a:ext cx="844550" cy="262890"/>
          </a:xfrm>
          <a:custGeom>
            <a:avLst/>
            <a:gdLst/>
            <a:ahLst/>
            <a:cxnLst/>
            <a:rect l="l" t="t" r="r" b="b"/>
            <a:pathLst>
              <a:path w="844550" h="262889">
                <a:moveTo>
                  <a:pt x="63881" y="107823"/>
                </a:moveTo>
                <a:lnTo>
                  <a:pt x="31369" y="107823"/>
                </a:lnTo>
                <a:lnTo>
                  <a:pt x="31468" y="209292"/>
                </a:lnTo>
                <a:lnTo>
                  <a:pt x="43550" y="248666"/>
                </a:lnTo>
                <a:lnTo>
                  <a:pt x="74041" y="262382"/>
                </a:lnTo>
                <a:lnTo>
                  <a:pt x="86233" y="262382"/>
                </a:lnTo>
                <a:lnTo>
                  <a:pt x="108076" y="258318"/>
                </a:lnTo>
                <a:lnTo>
                  <a:pt x="110236" y="257429"/>
                </a:lnTo>
                <a:lnTo>
                  <a:pt x="111760" y="256540"/>
                </a:lnTo>
                <a:lnTo>
                  <a:pt x="112775" y="255524"/>
                </a:lnTo>
                <a:lnTo>
                  <a:pt x="113919" y="254508"/>
                </a:lnTo>
                <a:lnTo>
                  <a:pt x="114681" y="252984"/>
                </a:lnTo>
                <a:lnTo>
                  <a:pt x="115697" y="248666"/>
                </a:lnTo>
                <a:lnTo>
                  <a:pt x="115950" y="245872"/>
                </a:lnTo>
                <a:lnTo>
                  <a:pt x="115824" y="238125"/>
                </a:lnTo>
                <a:lnTo>
                  <a:pt x="115470" y="236093"/>
                </a:lnTo>
                <a:lnTo>
                  <a:pt x="79375" y="236093"/>
                </a:lnTo>
                <a:lnTo>
                  <a:pt x="72898" y="233172"/>
                </a:lnTo>
                <a:lnTo>
                  <a:pt x="63881" y="201168"/>
                </a:lnTo>
                <a:lnTo>
                  <a:pt x="63881" y="107823"/>
                </a:lnTo>
                <a:close/>
              </a:path>
              <a:path w="844550" h="262889">
                <a:moveTo>
                  <a:pt x="112141" y="230886"/>
                </a:moveTo>
                <a:lnTo>
                  <a:pt x="110363" y="230886"/>
                </a:lnTo>
                <a:lnTo>
                  <a:pt x="109220" y="231267"/>
                </a:lnTo>
                <a:lnTo>
                  <a:pt x="107950" y="231775"/>
                </a:lnTo>
                <a:lnTo>
                  <a:pt x="106553" y="232283"/>
                </a:lnTo>
                <a:lnTo>
                  <a:pt x="105029" y="232918"/>
                </a:lnTo>
                <a:lnTo>
                  <a:pt x="103124" y="233553"/>
                </a:lnTo>
                <a:lnTo>
                  <a:pt x="101346" y="234187"/>
                </a:lnTo>
                <a:lnTo>
                  <a:pt x="99187" y="234696"/>
                </a:lnTo>
                <a:lnTo>
                  <a:pt x="96900" y="235331"/>
                </a:lnTo>
                <a:lnTo>
                  <a:pt x="94488" y="235838"/>
                </a:lnTo>
                <a:lnTo>
                  <a:pt x="91821" y="236093"/>
                </a:lnTo>
                <a:lnTo>
                  <a:pt x="115470" y="236093"/>
                </a:lnTo>
                <a:lnTo>
                  <a:pt x="115316" y="235204"/>
                </a:lnTo>
                <a:lnTo>
                  <a:pt x="115062" y="234061"/>
                </a:lnTo>
                <a:lnTo>
                  <a:pt x="114681" y="233172"/>
                </a:lnTo>
                <a:lnTo>
                  <a:pt x="114426" y="232283"/>
                </a:lnTo>
                <a:lnTo>
                  <a:pt x="113919" y="231648"/>
                </a:lnTo>
                <a:lnTo>
                  <a:pt x="113284" y="231394"/>
                </a:lnTo>
                <a:lnTo>
                  <a:pt x="112775" y="231140"/>
                </a:lnTo>
                <a:lnTo>
                  <a:pt x="112141" y="230886"/>
                </a:lnTo>
                <a:close/>
              </a:path>
              <a:path w="844550" h="262889">
                <a:moveTo>
                  <a:pt x="110490" y="82296"/>
                </a:moveTo>
                <a:lnTo>
                  <a:pt x="5715" y="82296"/>
                </a:lnTo>
                <a:lnTo>
                  <a:pt x="4699" y="82550"/>
                </a:lnTo>
                <a:lnTo>
                  <a:pt x="3937" y="82931"/>
                </a:lnTo>
                <a:lnTo>
                  <a:pt x="3048" y="83312"/>
                </a:lnTo>
                <a:lnTo>
                  <a:pt x="2286" y="84074"/>
                </a:lnTo>
                <a:lnTo>
                  <a:pt x="1778" y="85217"/>
                </a:lnTo>
                <a:lnTo>
                  <a:pt x="1270" y="86233"/>
                </a:lnTo>
                <a:lnTo>
                  <a:pt x="889" y="87503"/>
                </a:lnTo>
                <a:lnTo>
                  <a:pt x="508" y="89154"/>
                </a:lnTo>
                <a:lnTo>
                  <a:pt x="254" y="90805"/>
                </a:lnTo>
                <a:lnTo>
                  <a:pt x="0" y="92710"/>
                </a:lnTo>
                <a:lnTo>
                  <a:pt x="0" y="99568"/>
                </a:lnTo>
                <a:lnTo>
                  <a:pt x="635" y="102870"/>
                </a:lnTo>
                <a:lnTo>
                  <a:pt x="1778" y="104775"/>
                </a:lnTo>
                <a:lnTo>
                  <a:pt x="3048" y="106807"/>
                </a:lnTo>
                <a:lnTo>
                  <a:pt x="4572" y="107823"/>
                </a:lnTo>
                <a:lnTo>
                  <a:pt x="111506" y="107823"/>
                </a:lnTo>
                <a:lnTo>
                  <a:pt x="113030" y="106807"/>
                </a:lnTo>
                <a:lnTo>
                  <a:pt x="114173" y="104775"/>
                </a:lnTo>
                <a:lnTo>
                  <a:pt x="115443" y="102870"/>
                </a:lnTo>
                <a:lnTo>
                  <a:pt x="115950" y="99568"/>
                </a:lnTo>
                <a:lnTo>
                  <a:pt x="115824" y="90805"/>
                </a:lnTo>
                <a:lnTo>
                  <a:pt x="115316" y="87503"/>
                </a:lnTo>
                <a:lnTo>
                  <a:pt x="114935" y="86233"/>
                </a:lnTo>
                <a:lnTo>
                  <a:pt x="114300" y="85217"/>
                </a:lnTo>
                <a:lnTo>
                  <a:pt x="113665" y="84074"/>
                </a:lnTo>
                <a:lnTo>
                  <a:pt x="113030" y="83312"/>
                </a:lnTo>
                <a:lnTo>
                  <a:pt x="111506" y="82550"/>
                </a:lnTo>
                <a:lnTo>
                  <a:pt x="110490" y="82296"/>
                </a:lnTo>
                <a:close/>
              </a:path>
              <a:path w="844550" h="262889">
                <a:moveTo>
                  <a:pt x="50800" y="36575"/>
                </a:moveTo>
                <a:lnTo>
                  <a:pt x="44450" y="36575"/>
                </a:lnTo>
                <a:lnTo>
                  <a:pt x="41783" y="36703"/>
                </a:lnTo>
                <a:lnTo>
                  <a:pt x="39624" y="36957"/>
                </a:lnTo>
                <a:lnTo>
                  <a:pt x="37592" y="37084"/>
                </a:lnTo>
                <a:lnTo>
                  <a:pt x="35941" y="37592"/>
                </a:lnTo>
                <a:lnTo>
                  <a:pt x="33400" y="38608"/>
                </a:lnTo>
                <a:lnTo>
                  <a:pt x="32512" y="39370"/>
                </a:lnTo>
                <a:lnTo>
                  <a:pt x="32131" y="40005"/>
                </a:lnTo>
                <a:lnTo>
                  <a:pt x="31623" y="40767"/>
                </a:lnTo>
                <a:lnTo>
                  <a:pt x="31369" y="41656"/>
                </a:lnTo>
                <a:lnTo>
                  <a:pt x="31369" y="82296"/>
                </a:lnTo>
                <a:lnTo>
                  <a:pt x="63881" y="82296"/>
                </a:lnTo>
                <a:lnTo>
                  <a:pt x="63881" y="41656"/>
                </a:lnTo>
                <a:lnTo>
                  <a:pt x="55625" y="36957"/>
                </a:lnTo>
                <a:lnTo>
                  <a:pt x="53594" y="36703"/>
                </a:lnTo>
                <a:lnTo>
                  <a:pt x="50800" y="36575"/>
                </a:lnTo>
                <a:close/>
              </a:path>
              <a:path w="844550" h="262889">
                <a:moveTo>
                  <a:pt x="244348" y="0"/>
                </a:moveTo>
                <a:lnTo>
                  <a:pt x="237871" y="0"/>
                </a:lnTo>
                <a:lnTo>
                  <a:pt x="235204" y="127"/>
                </a:lnTo>
                <a:lnTo>
                  <a:pt x="225044" y="4191"/>
                </a:lnTo>
                <a:lnTo>
                  <a:pt x="225044" y="256412"/>
                </a:lnTo>
                <a:lnTo>
                  <a:pt x="225551" y="257048"/>
                </a:lnTo>
                <a:lnTo>
                  <a:pt x="226060" y="257810"/>
                </a:lnTo>
                <a:lnTo>
                  <a:pt x="237871" y="260350"/>
                </a:lnTo>
                <a:lnTo>
                  <a:pt x="244348" y="260350"/>
                </a:lnTo>
                <a:lnTo>
                  <a:pt x="247015" y="260223"/>
                </a:lnTo>
                <a:lnTo>
                  <a:pt x="251206" y="259715"/>
                </a:lnTo>
                <a:lnTo>
                  <a:pt x="252857" y="259334"/>
                </a:lnTo>
                <a:lnTo>
                  <a:pt x="254000" y="258825"/>
                </a:lnTo>
                <a:lnTo>
                  <a:pt x="255270" y="258318"/>
                </a:lnTo>
                <a:lnTo>
                  <a:pt x="256032" y="257810"/>
                </a:lnTo>
                <a:lnTo>
                  <a:pt x="257175" y="256412"/>
                </a:lnTo>
                <a:lnTo>
                  <a:pt x="257429" y="255524"/>
                </a:lnTo>
                <a:lnTo>
                  <a:pt x="257429" y="137541"/>
                </a:lnTo>
                <a:lnTo>
                  <a:pt x="264027" y="130111"/>
                </a:lnTo>
                <a:lnTo>
                  <a:pt x="295275" y="107426"/>
                </a:lnTo>
                <a:lnTo>
                  <a:pt x="299813" y="106299"/>
                </a:lnTo>
                <a:lnTo>
                  <a:pt x="257429" y="106299"/>
                </a:lnTo>
                <a:lnTo>
                  <a:pt x="257429" y="5080"/>
                </a:lnTo>
                <a:lnTo>
                  <a:pt x="257175" y="4191"/>
                </a:lnTo>
                <a:lnTo>
                  <a:pt x="256667" y="3429"/>
                </a:lnTo>
                <a:lnTo>
                  <a:pt x="256032" y="2667"/>
                </a:lnTo>
                <a:lnTo>
                  <a:pt x="255270" y="2032"/>
                </a:lnTo>
                <a:lnTo>
                  <a:pt x="254000" y="1524"/>
                </a:lnTo>
                <a:lnTo>
                  <a:pt x="252857" y="1016"/>
                </a:lnTo>
                <a:lnTo>
                  <a:pt x="251206" y="635"/>
                </a:lnTo>
                <a:lnTo>
                  <a:pt x="247015" y="127"/>
                </a:lnTo>
                <a:lnTo>
                  <a:pt x="244348" y="0"/>
                </a:lnTo>
                <a:close/>
              </a:path>
              <a:path w="844550" h="262889">
                <a:moveTo>
                  <a:pt x="368284" y="105410"/>
                </a:moveTo>
                <a:lnTo>
                  <a:pt x="313817" y="105410"/>
                </a:lnTo>
                <a:lnTo>
                  <a:pt x="319405" y="106425"/>
                </a:lnTo>
                <a:lnTo>
                  <a:pt x="324104" y="108712"/>
                </a:lnTo>
                <a:lnTo>
                  <a:pt x="342773" y="133477"/>
                </a:lnTo>
                <a:lnTo>
                  <a:pt x="344424" y="139319"/>
                </a:lnTo>
                <a:lnTo>
                  <a:pt x="345186" y="146938"/>
                </a:lnTo>
                <a:lnTo>
                  <a:pt x="345186" y="255524"/>
                </a:lnTo>
                <a:lnTo>
                  <a:pt x="345440" y="256412"/>
                </a:lnTo>
                <a:lnTo>
                  <a:pt x="345948" y="257048"/>
                </a:lnTo>
                <a:lnTo>
                  <a:pt x="346456" y="257810"/>
                </a:lnTo>
                <a:lnTo>
                  <a:pt x="347345" y="258318"/>
                </a:lnTo>
                <a:lnTo>
                  <a:pt x="349631" y="259334"/>
                </a:lnTo>
                <a:lnTo>
                  <a:pt x="351282" y="259715"/>
                </a:lnTo>
                <a:lnTo>
                  <a:pt x="355600" y="260223"/>
                </a:lnTo>
                <a:lnTo>
                  <a:pt x="358267" y="260350"/>
                </a:lnTo>
                <a:lnTo>
                  <a:pt x="364617" y="260350"/>
                </a:lnTo>
                <a:lnTo>
                  <a:pt x="376936" y="257048"/>
                </a:lnTo>
                <a:lnTo>
                  <a:pt x="377444" y="256412"/>
                </a:lnTo>
                <a:lnTo>
                  <a:pt x="377698" y="255524"/>
                </a:lnTo>
                <a:lnTo>
                  <a:pt x="377698" y="152654"/>
                </a:lnTo>
                <a:lnTo>
                  <a:pt x="372237" y="113284"/>
                </a:lnTo>
                <a:lnTo>
                  <a:pt x="368676" y="105912"/>
                </a:lnTo>
                <a:lnTo>
                  <a:pt x="368284" y="105410"/>
                </a:lnTo>
                <a:close/>
              </a:path>
              <a:path w="844550" h="262889">
                <a:moveTo>
                  <a:pt x="314198" y="78740"/>
                </a:moveTo>
                <a:lnTo>
                  <a:pt x="271430" y="94138"/>
                </a:lnTo>
                <a:lnTo>
                  <a:pt x="257429" y="106299"/>
                </a:lnTo>
                <a:lnTo>
                  <a:pt x="299813" y="106299"/>
                </a:lnTo>
                <a:lnTo>
                  <a:pt x="301371" y="105912"/>
                </a:lnTo>
                <a:lnTo>
                  <a:pt x="307467" y="105410"/>
                </a:lnTo>
                <a:lnTo>
                  <a:pt x="368284" y="105410"/>
                </a:lnTo>
                <a:lnTo>
                  <a:pt x="363728" y="99568"/>
                </a:lnTo>
                <a:lnTo>
                  <a:pt x="330549" y="80168"/>
                </a:lnTo>
                <a:lnTo>
                  <a:pt x="322718" y="79097"/>
                </a:lnTo>
                <a:lnTo>
                  <a:pt x="314198" y="78740"/>
                </a:lnTo>
                <a:close/>
              </a:path>
              <a:path w="844550" h="262889">
                <a:moveTo>
                  <a:pt x="624800" y="103632"/>
                </a:moveTo>
                <a:lnTo>
                  <a:pt x="567436" y="103632"/>
                </a:lnTo>
                <a:lnTo>
                  <a:pt x="573659" y="104521"/>
                </a:lnTo>
                <a:lnTo>
                  <a:pt x="583946" y="107823"/>
                </a:lnTo>
                <a:lnTo>
                  <a:pt x="588137" y="110362"/>
                </a:lnTo>
                <a:lnTo>
                  <a:pt x="591312" y="113665"/>
                </a:lnTo>
                <a:lnTo>
                  <a:pt x="594614" y="116967"/>
                </a:lnTo>
                <a:lnTo>
                  <a:pt x="596900" y="121031"/>
                </a:lnTo>
                <a:lnTo>
                  <a:pt x="598424" y="125984"/>
                </a:lnTo>
                <a:lnTo>
                  <a:pt x="599821" y="130937"/>
                </a:lnTo>
                <a:lnTo>
                  <a:pt x="600583" y="136652"/>
                </a:lnTo>
                <a:lnTo>
                  <a:pt x="600583" y="156083"/>
                </a:lnTo>
                <a:lnTo>
                  <a:pt x="576072" y="156083"/>
                </a:lnTo>
                <a:lnTo>
                  <a:pt x="565971" y="156317"/>
                </a:lnTo>
                <a:lnTo>
                  <a:pt x="523541" y="163925"/>
                </a:lnTo>
                <a:lnTo>
                  <a:pt x="489204" y="194183"/>
                </a:lnTo>
                <a:lnTo>
                  <a:pt x="487172" y="202311"/>
                </a:lnTo>
                <a:lnTo>
                  <a:pt x="487172" y="219837"/>
                </a:lnTo>
                <a:lnTo>
                  <a:pt x="488569" y="227075"/>
                </a:lnTo>
                <a:lnTo>
                  <a:pt x="491617" y="233299"/>
                </a:lnTo>
                <a:lnTo>
                  <a:pt x="494538" y="239649"/>
                </a:lnTo>
                <a:lnTo>
                  <a:pt x="498729" y="244983"/>
                </a:lnTo>
                <a:lnTo>
                  <a:pt x="504063" y="249300"/>
                </a:lnTo>
                <a:lnTo>
                  <a:pt x="509397" y="253746"/>
                </a:lnTo>
                <a:lnTo>
                  <a:pt x="548640" y="262763"/>
                </a:lnTo>
                <a:lnTo>
                  <a:pt x="556543" y="262358"/>
                </a:lnTo>
                <a:lnTo>
                  <a:pt x="592613" y="248427"/>
                </a:lnTo>
                <a:lnTo>
                  <a:pt x="604081" y="238760"/>
                </a:lnTo>
                <a:lnTo>
                  <a:pt x="553847" y="238760"/>
                </a:lnTo>
                <a:lnTo>
                  <a:pt x="546371" y="238281"/>
                </a:lnTo>
                <a:lnTo>
                  <a:pt x="520446" y="218948"/>
                </a:lnTo>
                <a:lnTo>
                  <a:pt x="520446" y="205232"/>
                </a:lnTo>
                <a:lnTo>
                  <a:pt x="521462" y="200660"/>
                </a:lnTo>
                <a:lnTo>
                  <a:pt x="523494" y="196850"/>
                </a:lnTo>
                <a:lnTo>
                  <a:pt x="525526" y="192912"/>
                </a:lnTo>
                <a:lnTo>
                  <a:pt x="528701" y="189484"/>
                </a:lnTo>
                <a:lnTo>
                  <a:pt x="533146" y="186690"/>
                </a:lnTo>
                <a:lnTo>
                  <a:pt x="537464" y="183896"/>
                </a:lnTo>
                <a:lnTo>
                  <a:pt x="542925" y="181863"/>
                </a:lnTo>
                <a:lnTo>
                  <a:pt x="549529" y="180467"/>
                </a:lnTo>
                <a:lnTo>
                  <a:pt x="556006" y="178943"/>
                </a:lnTo>
                <a:lnTo>
                  <a:pt x="563753" y="178308"/>
                </a:lnTo>
                <a:lnTo>
                  <a:pt x="632841" y="178308"/>
                </a:lnTo>
                <a:lnTo>
                  <a:pt x="632841" y="141859"/>
                </a:lnTo>
                <a:lnTo>
                  <a:pt x="626618" y="106680"/>
                </a:lnTo>
                <a:lnTo>
                  <a:pt x="624800" y="103632"/>
                </a:lnTo>
                <a:close/>
              </a:path>
              <a:path w="844550" h="262889">
                <a:moveTo>
                  <a:pt x="632841" y="237998"/>
                </a:moveTo>
                <a:lnTo>
                  <a:pt x="604901" y="237998"/>
                </a:lnTo>
                <a:lnTo>
                  <a:pt x="604901" y="256286"/>
                </a:lnTo>
                <a:lnTo>
                  <a:pt x="605282" y="257302"/>
                </a:lnTo>
                <a:lnTo>
                  <a:pt x="606298" y="258063"/>
                </a:lnTo>
                <a:lnTo>
                  <a:pt x="607187" y="258825"/>
                </a:lnTo>
                <a:lnTo>
                  <a:pt x="608711" y="259334"/>
                </a:lnTo>
                <a:lnTo>
                  <a:pt x="612775" y="260096"/>
                </a:lnTo>
                <a:lnTo>
                  <a:pt x="615442" y="260350"/>
                </a:lnTo>
                <a:lnTo>
                  <a:pt x="622426" y="260350"/>
                </a:lnTo>
                <a:lnTo>
                  <a:pt x="632841" y="256286"/>
                </a:lnTo>
                <a:lnTo>
                  <a:pt x="632841" y="237998"/>
                </a:lnTo>
                <a:close/>
              </a:path>
              <a:path w="844550" h="262889">
                <a:moveTo>
                  <a:pt x="632841" y="178308"/>
                </a:moveTo>
                <a:lnTo>
                  <a:pt x="600583" y="178308"/>
                </a:lnTo>
                <a:lnTo>
                  <a:pt x="600583" y="213868"/>
                </a:lnTo>
                <a:lnTo>
                  <a:pt x="594536" y="219837"/>
                </a:lnTo>
                <a:lnTo>
                  <a:pt x="562356" y="238760"/>
                </a:lnTo>
                <a:lnTo>
                  <a:pt x="604081" y="238760"/>
                </a:lnTo>
                <a:lnTo>
                  <a:pt x="604901" y="237998"/>
                </a:lnTo>
                <a:lnTo>
                  <a:pt x="632841" y="237998"/>
                </a:lnTo>
                <a:lnTo>
                  <a:pt x="632841" y="178308"/>
                </a:lnTo>
                <a:close/>
              </a:path>
              <a:path w="844550" h="262889">
                <a:moveTo>
                  <a:pt x="562864" y="78740"/>
                </a:moveTo>
                <a:lnTo>
                  <a:pt x="556006" y="78740"/>
                </a:lnTo>
                <a:lnTo>
                  <a:pt x="549275" y="79375"/>
                </a:lnTo>
                <a:lnTo>
                  <a:pt x="504698" y="93091"/>
                </a:lnTo>
                <a:lnTo>
                  <a:pt x="499872" y="96647"/>
                </a:lnTo>
                <a:lnTo>
                  <a:pt x="498094" y="98171"/>
                </a:lnTo>
                <a:lnTo>
                  <a:pt x="496950" y="99949"/>
                </a:lnTo>
                <a:lnTo>
                  <a:pt x="496570" y="101727"/>
                </a:lnTo>
                <a:lnTo>
                  <a:pt x="496062" y="103505"/>
                </a:lnTo>
                <a:lnTo>
                  <a:pt x="499618" y="120269"/>
                </a:lnTo>
                <a:lnTo>
                  <a:pt x="500380" y="120777"/>
                </a:lnTo>
                <a:lnTo>
                  <a:pt x="501269" y="121031"/>
                </a:lnTo>
                <a:lnTo>
                  <a:pt x="503936" y="121031"/>
                </a:lnTo>
                <a:lnTo>
                  <a:pt x="506349" y="120142"/>
                </a:lnTo>
                <a:lnTo>
                  <a:pt x="509524" y="118237"/>
                </a:lnTo>
                <a:lnTo>
                  <a:pt x="512699" y="116459"/>
                </a:lnTo>
                <a:lnTo>
                  <a:pt x="516763" y="114554"/>
                </a:lnTo>
                <a:lnTo>
                  <a:pt x="521589" y="112395"/>
                </a:lnTo>
                <a:lnTo>
                  <a:pt x="526415" y="110109"/>
                </a:lnTo>
                <a:lnTo>
                  <a:pt x="532003" y="108204"/>
                </a:lnTo>
                <a:lnTo>
                  <a:pt x="538353" y="106425"/>
                </a:lnTo>
                <a:lnTo>
                  <a:pt x="544703" y="104521"/>
                </a:lnTo>
                <a:lnTo>
                  <a:pt x="551942" y="103632"/>
                </a:lnTo>
                <a:lnTo>
                  <a:pt x="624800" y="103632"/>
                </a:lnTo>
                <a:lnTo>
                  <a:pt x="622681" y="100075"/>
                </a:lnTo>
                <a:lnTo>
                  <a:pt x="617093" y="94869"/>
                </a:lnTo>
                <a:lnTo>
                  <a:pt x="611632" y="89535"/>
                </a:lnTo>
                <a:lnTo>
                  <a:pt x="604393" y="85598"/>
                </a:lnTo>
                <a:lnTo>
                  <a:pt x="595376" y="82804"/>
                </a:lnTo>
                <a:lnTo>
                  <a:pt x="588349" y="81043"/>
                </a:lnTo>
                <a:lnTo>
                  <a:pt x="580596" y="79771"/>
                </a:lnTo>
                <a:lnTo>
                  <a:pt x="572105" y="78999"/>
                </a:lnTo>
                <a:lnTo>
                  <a:pt x="562864" y="78740"/>
                </a:lnTo>
                <a:close/>
              </a:path>
              <a:path w="844550" h="262889">
                <a:moveTo>
                  <a:pt x="792353" y="107823"/>
                </a:moveTo>
                <a:lnTo>
                  <a:pt x="759841" y="107823"/>
                </a:lnTo>
                <a:lnTo>
                  <a:pt x="759940" y="209292"/>
                </a:lnTo>
                <a:lnTo>
                  <a:pt x="772022" y="248666"/>
                </a:lnTo>
                <a:lnTo>
                  <a:pt x="802513" y="262382"/>
                </a:lnTo>
                <a:lnTo>
                  <a:pt x="814705" y="262382"/>
                </a:lnTo>
                <a:lnTo>
                  <a:pt x="836549" y="258318"/>
                </a:lnTo>
                <a:lnTo>
                  <a:pt x="838708" y="257429"/>
                </a:lnTo>
                <a:lnTo>
                  <a:pt x="840232" y="256540"/>
                </a:lnTo>
                <a:lnTo>
                  <a:pt x="841248" y="255524"/>
                </a:lnTo>
                <a:lnTo>
                  <a:pt x="842391" y="254508"/>
                </a:lnTo>
                <a:lnTo>
                  <a:pt x="843153" y="252984"/>
                </a:lnTo>
                <a:lnTo>
                  <a:pt x="844169" y="248666"/>
                </a:lnTo>
                <a:lnTo>
                  <a:pt x="844423" y="245872"/>
                </a:lnTo>
                <a:lnTo>
                  <a:pt x="844296" y="238125"/>
                </a:lnTo>
                <a:lnTo>
                  <a:pt x="843942" y="236093"/>
                </a:lnTo>
                <a:lnTo>
                  <a:pt x="807847" y="236093"/>
                </a:lnTo>
                <a:lnTo>
                  <a:pt x="801370" y="233172"/>
                </a:lnTo>
                <a:lnTo>
                  <a:pt x="792353" y="201168"/>
                </a:lnTo>
                <a:lnTo>
                  <a:pt x="792353" y="107823"/>
                </a:lnTo>
                <a:close/>
              </a:path>
              <a:path w="844550" h="262889">
                <a:moveTo>
                  <a:pt x="840613" y="230886"/>
                </a:moveTo>
                <a:lnTo>
                  <a:pt x="838835" y="230886"/>
                </a:lnTo>
                <a:lnTo>
                  <a:pt x="837692" y="231267"/>
                </a:lnTo>
                <a:lnTo>
                  <a:pt x="836422" y="231775"/>
                </a:lnTo>
                <a:lnTo>
                  <a:pt x="835025" y="232283"/>
                </a:lnTo>
                <a:lnTo>
                  <a:pt x="833501" y="232918"/>
                </a:lnTo>
                <a:lnTo>
                  <a:pt x="831596" y="233553"/>
                </a:lnTo>
                <a:lnTo>
                  <a:pt x="829818" y="234187"/>
                </a:lnTo>
                <a:lnTo>
                  <a:pt x="827659" y="234696"/>
                </a:lnTo>
                <a:lnTo>
                  <a:pt x="825373" y="235331"/>
                </a:lnTo>
                <a:lnTo>
                  <a:pt x="822960" y="235838"/>
                </a:lnTo>
                <a:lnTo>
                  <a:pt x="820293" y="236093"/>
                </a:lnTo>
                <a:lnTo>
                  <a:pt x="843942" y="236093"/>
                </a:lnTo>
                <a:lnTo>
                  <a:pt x="843788" y="235204"/>
                </a:lnTo>
                <a:lnTo>
                  <a:pt x="843534" y="234061"/>
                </a:lnTo>
                <a:lnTo>
                  <a:pt x="843153" y="233172"/>
                </a:lnTo>
                <a:lnTo>
                  <a:pt x="842899" y="232283"/>
                </a:lnTo>
                <a:lnTo>
                  <a:pt x="842391" y="231648"/>
                </a:lnTo>
                <a:lnTo>
                  <a:pt x="841756" y="231394"/>
                </a:lnTo>
                <a:lnTo>
                  <a:pt x="841248" y="231140"/>
                </a:lnTo>
                <a:lnTo>
                  <a:pt x="840613" y="230886"/>
                </a:lnTo>
                <a:close/>
              </a:path>
              <a:path w="844550" h="262889">
                <a:moveTo>
                  <a:pt x="838962" y="82296"/>
                </a:moveTo>
                <a:lnTo>
                  <a:pt x="734187" y="82296"/>
                </a:lnTo>
                <a:lnTo>
                  <a:pt x="733171" y="82550"/>
                </a:lnTo>
                <a:lnTo>
                  <a:pt x="732409" y="82931"/>
                </a:lnTo>
                <a:lnTo>
                  <a:pt x="731520" y="83312"/>
                </a:lnTo>
                <a:lnTo>
                  <a:pt x="730758" y="84074"/>
                </a:lnTo>
                <a:lnTo>
                  <a:pt x="730250" y="85217"/>
                </a:lnTo>
                <a:lnTo>
                  <a:pt x="729742" y="86233"/>
                </a:lnTo>
                <a:lnTo>
                  <a:pt x="729361" y="87503"/>
                </a:lnTo>
                <a:lnTo>
                  <a:pt x="728980" y="89154"/>
                </a:lnTo>
                <a:lnTo>
                  <a:pt x="728726" y="90805"/>
                </a:lnTo>
                <a:lnTo>
                  <a:pt x="728472" y="92710"/>
                </a:lnTo>
                <a:lnTo>
                  <a:pt x="728472" y="99568"/>
                </a:lnTo>
                <a:lnTo>
                  <a:pt x="729107" y="102870"/>
                </a:lnTo>
                <a:lnTo>
                  <a:pt x="730250" y="104775"/>
                </a:lnTo>
                <a:lnTo>
                  <a:pt x="731520" y="106807"/>
                </a:lnTo>
                <a:lnTo>
                  <a:pt x="733044" y="107823"/>
                </a:lnTo>
                <a:lnTo>
                  <a:pt x="839978" y="107823"/>
                </a:lnTo>
                <a:lnTo>
                  <a:pt x="841501" y="106807"/>
                </a:lnTo>
                <a:lnTo>
                  <a:pt x="842645" y="104775"/>
                </a:lnTo>
                <a:lnTo>
                  <a:pt x="843915" y="102870"/>
                </a:lnTo>
                <a:lnTo>
                  <a:pt x="844423" y="99568"/>
                </a:lnTo>
                <a:lnTo>
                  <a:pt x="844296" y="90805"/>
                </a:lnTo>
                <a:lnTo>
                  <a:pt x="843788" y="87503"/>
                </a:lnTo>
                <a:lnTo>
                  <a:pt x="843407" y="86233"/>
                </a:lnTo>
                <a:lnTo>
                  <a:pt x="842772" y="85217"/>
                </a:lnTo>
                <a:lnTo>
                  <a:pt x="842137" y="84074"/>
                </a:lnTo>
                <a:lnTo>
                  <a:pt x="841501" y="83312"/>
                </a:lnTo>
                <a:lnTo>
                  <a:pt x="839978" y="82550"/>
                </a:lnTo>
                <a:lnTo>
                  <a:pt x="838962" y="82296"/>
                </a:lnTo>
                <a:close/>
              </a:path>
              <a:path w="844550" h="262889">
                <a:moveTo>
                  <a:pt x="779272" y="36575"/>
                </a:moveTo>
                <a:lnTo>
                  <a:pt x="772922" y="36575"/>
                </a:lnTo>
                <a:lnTo>
                  <a:pt x="770255" y="36703"/>
                </a:lnTo>
                <a:lnTo>
                  <a:pt x="768096" y="36957"/>
                </a:lnTo>
                <a:lnTo>
                  <a:pt x="766064" y="37084"/>
                </a:lnTo>
                <a:lnTo>
                  <a:pt x="764413" y="37592"/>
                </a:lnTo>
                <a:lnTo>
                  <a:pt x="761873" y="38608"/>
                </a:lnTo>
                <a:lnTo>
                  <a:pt x="760984" y="39370"/>
                </a:lnTo>
                <a:lnTo>
                  <a:pt x="760603" y="40005"/>
                </a:lnTo>
                <a:lnTo>
                  <a:pt x="760095" y="40767"/>
                </a:lnTo>
                <a:lnTo>
                  <a:pt x="759841" y="41656"/>
                </a:lnTo>
                <a:lnTo>
                  <a:pt x="759841" y="82296"/>
                </a:lnTo>
                <a:lnTo>
                  <a:pt x="792353" y="82296"/>
                </a:lnTo>
                <a:lnTo>
                  <a:pt x="792353" y="41656"/>
                </a:lnTo>
                <a:lnTo>
                  <a:pt x="784098" y="36957"/>
                </a:lnTo>
                <a:lnTo>
                  <a:pt x="782066" y="36703"/>
                </a:lnTo>
                <a:lnTo>
                  <a:pt x="779272" y="36575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85250" y="6028816"/>
            <a:ext cx="920750" cy="262890"/>
          </a:xfrm>
          <a:custGeom>
            <a:avLst/>
            <a:gdLst/>
            <a:ahLst/>
            <a:cxnLst/>
            <a:rect l="l" t="t" r="r" b="b"/>
            <a:pathLst>
              <a:path w="920750" h="262889">
                <a:moveTo>
                  <a:pt x="85142" y="78740"/>
                </a:moveTo>
                <a:lnTo>
                  <a:pt x="42236" y="88737"/>
                </a:lnTo>
                <a:lnTo>
                  <a:pt x="13117" y="116903"/>
                </a:lnTo>
                <a:lnTo>
                  <a:pt x="304" y="161077"/>
                </a:lnTo>
                <a:lnTo>
                  <a:pt x="0" y="173862"/>
                </a:lnTo>
                <a:lnTo>
                  <a:pt x="282" y="182576"/>
                </a:lnTo>
                <a:lnTo>
                  <a:pt x="12779" y="227075"/>
                </a:lnTo>
                <a:lnTo>
                  <a:pt x="42464" y="253708"/>
                </a:lnTo>
                <a:lnTo>
                  <a:pt x="88698" y="262763"/>
                </a:lnTo>
                <a:lnTo>
                  <a:pt x="97080" y="262763"/>
                </a:lnTo>
                <a:lnTo>
                  <a:pt x="105081" y="262128"/>
                </a:lnTo>
                <a:lnTo>
                  <a:pt x="119940" y="259842"/>
                </a:lnTo>
                <a:lnTo>
                  <a:pt x="126417" y="258445"/>
                </a:lnTo>
                <a:lnTo>
                  <a:pt x="132132" y="256921"/>
                </a:lnTo>
                <a:lnTo>
                  <a:pt x="137720" y="255524"/>
                </a:lnTo>
                <a:lnTo>
                  <a:pt x="142292" y="254000"/>
                </a:lnTo>
                <a:lnTo>
                  <a:pt x="145848" y="252475"/>
                </a:lnTo>
                <a:lnTo>
                  <a:pt x="151579" y="249793"/>
                </a:lnTo>
                <a:lnTo>
                  <a:pt x="152325" y="249047"/>
                </a:lnTo>
                <a:lnTo>
                  <a:pt x="153087" y="248412"/>
                </a:lnTo>
                <a:lnTo>
                  <a:pt x="154103" y="246887"/>
                </a:lnTo>
                <a:lnTo>
                  <a:pt x="154865" y="245363"/>
                </a:lnTo>
                <a:lnTo>
                  <a:pt x="155119" y="244475"/>
                </a:lnTo>
                <a:lnTo>
                  <a:pt x="155373" y="242443"/>
                </a:lnTo>
                <a:lnTo>
                  <a:pt x="155627" y="241300"/>
                </a:lnTo>
                <a:lnTo>
                  <a:pt x="155754" y="237871"/>
                </a:lnTo>
                <a:lnTo>
                  <a:pt x="91746" y="237871"/>
                </a:lnTo>
                <a:lnTo>
                  <a:pt x="84053" y="237589"/>
                </a:lnTo>
                <a:lnTo>
                  <a:pt x="46534" y="221234"/>
                </a:lnTo>
                <a:lnTo>
                  <a:pt x="33707" y="186309"/>
                </a:lnTo>
                <a:lnTo>
                  <a:pt x="33707" y="177037"/>
                </a:lnTo>
                <a:lnTo>
                  <a:pt x="153849" y="177037"/>
                </a:lnTo>
                <a:lnTo>
                  <a:pt x="156770" y="175895"/>
                </a:lnTo>
                <a:lnTo>
                  <a:pt x="159437" y="173862"/>
                </a:lnTo>
                <a:lnTo>
                  <a:pt x="161977" y="171831"/>
                </a:lnTo>
                <a:lnTo>
                  <a:pt x="163247" y="168402"/>
                </a:lnTo>
                <a:lnTo>
                  <a:pt x="163122" y="154432"/>
                </a:lnTo>
                <a:lnTo>
                  <a:pt x="33707" y="154432"/>
                </a:lnTo>
                <a:lnTo>
                  <a:pt x="33961" y="147700"/>
                </a:lnTo>
                <a:lnTo>
                  <a:pt x="35231" y="141097"/>
                </a:lnTo>
                <a:lnTo>
                  <a:pt x="37631" y="134538"/>
                </a:lnTo>
                <a:lnTo>
                  <a:pt x="39676" y="128524"/>
                </a:lnTo>
                <a:lnTo>
                  <a:pt x="42851" y="123062"/>
                </a:lnTo>
                <a:lnTo>
                  <a:pt x="47042" y="118363"/>
                </a:lnTo>
                <a:lnTo>
                  <a:pt x="51106" y="113665"/>
                </a:lnTo>
                <a:lnTo>
                  <a:pt x="56186" y="109855"/>
                </a:lnTo>
                <a:lnTo>
                  <a:pt x="62282" y="107061"/>
                </a:lnTo>
                <a:lnTo>
                  <a:pt x="68378" y="104140"/>
                </a:lnTo>
                <a:lnTo>
                  <a:pt x="75490" y="102743"/>
                </a:lnTo>
                <a:lnTo>
                  <a:pt x="145458" y="102743"/>
                </a:lnTo>
                <a:lnTo>
                  <a:pt x="144959" y="102108"/>
                </a:lnTo>
                <a:lnTo>
                  <a:pt x="104494" y="80343"/>
                </a:lnTo>
                <a:lnTo>
                  <a:pt x="95217" y="79142"/>
                </a:lnTo>
                <a:lnTo>
                  <a:pt x="85142" y="78740"/>
                </a:lnTo>
                <a:close/>
              </a:path>
              <a:path w="920750" h="262889">
                <a:moveTo>
                  <a:pt x="151309" y="225171"/>
                </a:moveTo>
                <a:lnTo>
                  <a:pt x="148769" y="225171"/>
                </a:lnTo>
                <a:lnTo>
                  <a:pt x="146483" y="225806"/>
                </a:lnTo>
                <a:lnTo>
                  <a:pt x="143435" y="227075"/>
                </a:lnTo>
                <a:lnTo>
                  <a:pt x="140260" y="228473"/>
                </a:lnTo>
                <a:lnTo>
                  <a:pt x="136323" y="229870"/>
                </a:lnTo>
                <a:lnTo>
                  <a:pt x="100255" y="237871"/>
                </a:lnTo>
                <a:lnTo>
                  <a:pt x="155754" y="237871"/>
                </a:lnTo>
                <a:lnTo>
                  <a:pt x="152833" y="225806"/>
                </a:lnTo>
                <a:lnTo>
                  <a:pt x="152198" y="225425"/>
                </a:lnTo>
                <a:lnTo>
                  <a:pt x="151309" y="225171"/>
                </a:lnTo>
                <a:close/>
              </a:path>
              <a:path w="920750" h="262889">
                <a:moveTo>
                  <a:pt x="145458" y="102743"/>
                </a:moveTo>
                <a:lnTo>
                  <a:pt x="83491" y="102743"/>
                </a:lnTo>
                <a:lnTo>
                  <a:pt x="94566" y="103600"/>
                </a:lnTo>
                <a:lnTo>
                  <a:pt x="104176" y="106172"/>
                </a:lnTo>
                <a:lnTo>
                  <a:pt x="129981" y="142998"/>
                </a:lnTo>
                <a:lnTo>
                  <a:pt x="130481" y="154432"/>
                </a:lnTo>
                <a:lnTo>
                  <a:pt x="163122" y="154432"/>
                </a:lnTo>
                <a:lnTo>
                  <a:pt x="153079" y="113665"/>
                </a:lnTo>
                <a:lnTo>
                  <a:pt x="149337" y="107680"/>
                </a:lnTo>
                <a:lnTo>
                  <a:pt x="145458" y="102743"/>
                </a:lnTo>
                <a:close/>
              </a:path>
              <a:path w="920750" h="262889">
                <a:moveTo>
                  <a:pt x="402603" y="103632"/>
                </a:moveTo>
                <a:lnTo>
                  <a:pt x="345238" y="103632"/>
                </a:lnTo>
                <a:lnTo>
                  <a:pt x="351461" y="104521"/>
                </a:lnTo>
                <a:lnTo>
                  <a:pt x="361748" y="107823"/>
                </a:lnTo>
                <a:lnTo>
                  <a:pt x="365939" y="110362"/>
                </a:lnTo>
                <a:lnTo>
                  <a:pt x="369114" y="113665"/>
                </a:lnTo>
                <a:lnTo>
                  <a:pt x="372416" y="116967"/>
                </a:lnTo>
                <a:lnTo>
                  <a:pt x="374702" y="121031"/>
                </a:lnTo>
                <a:lnTo>
                  <a:pt x="376226" y="125984"/>
                </a:lnTo>
                <a:lnTo>
                  <a:pt x="377623" y="130937"/>
                </a:lnTo>
                <a:lnTo>
                  <a:pt x="378385" y="136652"/>
                </a:lnTo>
                <a:lnTo>
                  <a:pt x="378385" y="156083"/>
                </a:lnTo>
                <a:lnTo>
                  <a:pt x="353874" y="156083"/>
                </a:lnTo>
                <a:lnTo>
                  <a:pt x="343774" y="156317"/>
                </a:lnTo>
                <a:lnTo>
                  <a:pt x="301344" y="163925"/>
                </a:lnTo>
                <a:lnTo>
                  <a:pt x="267006" y="194183"/>
                </a:lnTo>
                <a:lnTo>
                  <a:pt x="264974" y="202311"/>
                </a:lnTo>
                <a:lnTo>
                  <a:pt x="264974" y="219837"/>
                </a:lnTo>
                <a:lnTo>
                  <a:pt x="266371" y="227075"/>
                </a:lnTo>
                <a:lnTo>
                  <a:pt x="269419" y="233299"/>
                </a:lnTo>
                <a:lnTo>
                  <a:pt x="272340" y="239649"/>
                </a:lnTo>
                <a:lnTo>
                  <a:pt x="276531" y="244983"/>
                </a:lnTo>
                <a:lnTo>
                  <a:pt x="281865" y="249300"/>
                </a:lnTo>
                <a:lnTo>
                  <a:pt x="287199" y="253746"/>
                </a:lnTo>
                <a:lnTo>
                  <a:pt x="326442" y="262763"/>
                </a:lnTo>
                <a:lnTo>
                  <a:pt x="334346" y="262358"/>
                </a:lnTo>
                <a:lnTo>
                  <a:pt x="370416" y="248427"/>
                </a:lnTo>
                <a:lnTo>
                  <a:pt x="381883" y="238760"/>
                </a:lnTo>
                <a:lnTo>
                  <a:pt x="331649" y="238760"/>
                </a:lnTo>
                <a:lnTo>
                  <a:pt x="324174" y="238281"/>
                </a:lnTo>
                <a:lnTo>
                  <a:pt x="298248" y="218948"/>
                </a:lnTo>
                <a:lnTo>
                  <a:pt x="298248" y="205232"/>
                </a:lnTo>
                <a:lnTo>
                  <a:pt x="299264" y="200660"/>
                </a:lnTo>
                <a:lnTo>
                  <a:pt x="301296" y="196850"/>
                </a:lnTo>
                <a:lnTo>
                  <a:pt x="303328" y="192912"/>
                </a:lnTo>
                <a:lnTo>
                  <a:pt x="306503" y="189484"/>
                </a:lnTo>
                <a:lnTo>
                  <a:pt x="310948" y="186690"/>
                </a:lnTo>
                <a:lnTo>
                  <a:pt x="315266" y="183896"/>
                </a:lnTo>
                <a:lnTo>
                  <a:pt x="320727" y="181863"/>
                </a:lnTo>
                <a:lnTo>
                  <a:pt x="327331" y="180467"/>
                </a:lnTo>
                <a:lnTo>
                  <a:pt x="333808" y="178943"/>
                </a:lnTo>
                <a:lnTo>
                  <a:pt x="341555" y="178308"/>
                </a:lnTo>
                <a:lnTo>
                  <a:pt x="410643" y="178308"/>
                </a:lnTo>
                <a:lnTo>
                  <a:pt x="410643" y="141859"/>
                </a:lnTo>
                <a:lnTo>
                  <a:pt x="404420" y="106680"/>
                </a:lnTo>
                <a:lnTo>
                  <a:pt x="402603" y="103632"/>
                </a:lnTo>
                <a:close/>
              </a:path>
              <a:path w="920750" h="262889">
                <a:moveTo>
                  <a:pt x="410643" y="237998"/>
                </a:moveTo>
                <a:lnTo>
                  <a:pt x="382703" y="237998"/>
                </a:lnTo>
                <a:lnTo>
                  <a:pt x="382703" y="256286"/>
                </a:lnTo>
                <a:lnTo>
                  <a:pt x="383084" y="257302"/>
                </a:lnTo>
                <a:lnTo>
                  <a:pt x="384100" y="258063"/>
                </a:lnTo>
                <a:lnTo>
                  <a:pt x="384989" y="258825"/>
                </a:lnTo>
                <a:lnTo>
                  <a:pt x="386513" y="259334"/>
                </a:lnTo>
                <a:lnTo>
                  <a:pt x="390577" y="260096"/>
                </a:lnTo>
                <a:lnTo>
                  <a:pt x="393244" y="260350"/>
                </a:lnTo>
                <a:lnTo>
                  <a:pt x="400229" y="260350"/>
                </a:lnTo>
                <a:lnTo>
                  <a:pt x="410643" y="256286"/>
                </a:lnTo>
                <a:lnTo>
                  <a:pt x="410643" y="237998"/>
                </a:lnTo>
                <a:close/>
              </a:path>
              <a:path w="920750" h="262889">
                <a:moveTo>
                  <a:pt x="410643" y="178308"/>
                </a:moveTo>
                <a:lnTo>
                  <a:pt x="378385" y="178308"/>
                </a:lnTo>
                <a:lnTo>
                  <a:pt x="378385" y="213868"/>
                </a:lnTo>
                <a:lnTo>
                  <a:pt x="372338" y="219837"/>
                </a:lnTo>
                <a:lnTo>
                  <a:pt x="340158" y="238760"/>
                </a:lnTo>
                <a:lnTo>
                  <a:pt x="381883" y="238760"/>
                </a:lnTo>
                <a:lnTo>
                  <a:pt x="382703" y="237998"/>
                </a:lnTo>
                <a:lnTo>
                  <a:pt x="410643" y="237998"/>
                </a:lnTo>
                <a:lnTo>
                  <a:pt x="410643" y="178308"/>
                </a:lnTo>
                <a:close/>
              </a:path>
              <a:path w="920750" h="262889">
                <a:moveTo>
                  <a:pt x="340666" y="78740"/>
                </a:moveTo>
                <a:lnTo>
                  <a:pt x="333808" y="78740"/>
                </a:lnTo>
                <a:lnTo>
                  <a:pt x="327077" y="79375"/>
                </a:lnTo>
                <a:lnTo>
                  <a:pt x="282500" y="93091"/>
                </a:lnTo>
                <a:lnTo>
                  <a:pt x="277674" y="96647"/>
                </a:lnTo>
                <a:lnTo>
                  <a:pt x="275896" y="98171"/>
                </a:lnTo>
                <a:lnTo>
                  <a:pt x="274753" y="99949"/>
                </a:lnTo>
                <a:lnTo>
                  <a:pt x="274372" y="101727"/>
                </a:lnTo>
                <a:lnTo>
                  <a:pt x="273864" y="103505"/>
                </a:lnTo>
                <a:lnTo>
                  <a:pt x="273757" y="104521"/>
                </a:lnTo>
                <a:lnTo>
                  <a:pt x="273718" y="112395"/>
                </a:lnTo>
                <a:lnTo>
                  <a:pt x="273737" y="112649"/>
                </a:lnTo>
                <a:lnTo>
                  <a:pt x="277420" y="120269"/>
                </a:lnTo>
                <a:lnTo>
                  <a:pt x="278182" y="120777"/>
                </a:lnTo>
                <a:lnTo>
                  <a:pt x="279071" y="121031"/>
                </a:lnTo>
                <a:lnTo>
                  <a:pt x="281738" y="121031"/>
                </a:lnTo>
                <a:lnTo>
                  <a:pt x="284151" y="120142"/>
                </a:lnTo>
                <a:lnTo>
                  <a:pt x="287326" y="118237"/>
                </a:lnTo>
                <a:lnTo>
                  <a:pt x="290501" y="116459"/>
                </a:lnTo>
                <a:lnTo>
                  <a:pt x="294565" y="114554"/>
                </a:lnTo>
                <a:lnTo>
                  <a:pt x="299391" y="112395"/>
                </a:lnTo>
                <a:lnTo>
                  <a:pt x="304217" y="110109"/>
                </a:lnTo>
                <a:lnTo>
                  <a:pt x="309805" y="108204"/>
                </a:lnTo>
                <a:lnTo>
                  <a:pt x="316155" y="106425"/>
                </a:lnTo>
                <a:lnTo>
                  <a:pt x="322505" y="104521"/>
                </a:lnTo>
                <a:lnTo>
                  <a:pt x="329744" y="103632"/>
                </a:lnTo>
                <a:lnTo>
                  <a:pt x="402603" y="103632"/>
                </a:lnTo>
                <a:lnTo>
                  <a:pt x="400483" y="100075"/>
                </a:lnTo>
                <a:lnTo>
                  <a:pt x="394895" y="94869"/>
                </a:lnTo>
                <a:lnTo>
                  <a:pt x="389434" y="89535"/>
                </a:lnTo>
                <a:lnTo>
                  <a:pt x="382195" y="85598"/>
                </a:lnTo>
                <a:lnTo>
                  <a:pt x="373178" y="82804"/>
                </a:lnTo>
                <a:lnTo>
                  <a:pt x="366152" y="81043"/>
                </a:lnTo>
                <a:lnTo>
                  <a:pt x="358399" y="79771"/>
                </a:lnTo>
                <a:lnTo>
                  <a:pt x="349908" y="78999"/>
                </a:lnTo>
                <a:lnTo>
                  <a:pt x="340666" y="78740"/>
                </a:lnTo>
                <a:close/>
              </a:path>
              <a:path w="920750" h="262889">
                <a:moveTo>
                  <a:pt x="612065" y="78994"/>
                </a:moveTo>
                <a:lnTo>
                  <a:pt x="606477" y="78994"/>
                </a:lnTo>
                <a:lnTo>
                  <a:pt x="597859" y="79329"/>
                </a:lnTo>
                <a:lnTo>
                  <a:pt x="559741" y="91408"/>
                </a:lnTo>
                <a:lnTo>
                  <a:pt x="533548" y="121900"/>
                </a:lnTo>
                <a:lnTo>
                  <a:pt x="524076" y="160914"/>
                </a:lnTo>
                <a:lnTo>
                  <a:pt x="523673" y="172847"/>
                </a:lnTo>
                <a:lnTo>
                  <a:pt x="523987" y="183449"/>
                </a:lnTo>
                <a:lnTo>
                  <a:pt x="535246" y="226647"/>
                </a:lnTo>
                <a:lnTo>
                  <a:pt x="568758" y="256794"/>
                </a:lnTo>
                <a:lnTo>
                  <a:pt x="602667" y="262763"/>
                </a:lnTo>
                <a:lnTo>
                  <a:pt x="608890" y="262763"/>
                </a:lnTo>
                <a:lnTo>
                  <a:pt x="646101" y="252857"/>
                </a:lnTo>
                <a:lnTo>
                  <a:pt x="658420" y="244729"/>
                </a:lnTo>
                <a:lnTo>
                  <a:pt x="660071" y="243205"/>
                </a:lnTo>
                <a:lnTo>
                  <a:pt x="662738" y="238506"/>
                </a:lnTo>
                <a:lnTo>
                  <a:pt x="663119" y="237362"/>
                </a:lnTo>
                <a:lnTo>
                  <a:pt x="663373" y="236093"/>
                </a:lnTo>
                <a:lnTo>
                  <a:pt x="598984" y="236093"/>
                </a:lnTo>
                <a:lnTo>
                  <a:pt x="591999" y="234823"/>
                </a:lnTo>
                <a:lnTo>
                  <a:pt x="563043" y="207645"/>
                </a:lnTo>
                <a:lnTo>
                  <a:pt x="557582" y="171196"/>
                </a:lnTo>
                <a:lnTo>
                  <a:pt x="558366" y="155975"/>
                </a:lnTo>
                <a:lnTo>
                  <a:pt x="577003" y="114365"/>
                </a:lnTo>
                <a:lnTo>
                  <a:pt x="606096" y="104775"/>
                </a:lnTo>
                <a:lnTo>
                  <a:pt x="662516" y="104775"/>
                </a:lnTo>
                <a:lnTo>
                  <a:pt x="662484" y="104394"/>
                </a:lnTo>
                <a:lnTo>
                  <a:pt x="649530" y="89916"/>
                </a:lnTo>
                <a:lnTo>
                  <a:pt x="646101" y="87757"/>
                </a:lnTo>
                <a:lnTo>
                  <a:pt x="642037" y="85979"/>
                </a:lnTo>
                <a:lnTo>
                  <a:pt x="633147" y="82677"/>
                </a:lnTo>
                <a:lnTo>
                  <a:pt x="628194" y="81407"/>
                </a:lnTo>
                <a:lnTo>
                  <a:pt x="617653" y="79375"/>
                </a:lnTo>
                <a:lnTo>
                  <a:pt x="612065" y="78994"/>
                </a:lnTo>
                <a:close/>
              </a:path>
              <a:path w="920750" h="262889">
                <a:moveTo>
                  <a:pt x="659309" y="214884"/>
                </a:moveTo>
                <a:lnTo>
                  <a:pt x="656769" y="214884"/>
                </a:lnTo>
                <a:lnTo>
                  <a:pt x="654483" y="216027"/>
                </a:lnTo>
                <a:lnTo>
                  <a:pt x="648895" y="220345"/>
                </a:lnTo>
                <a:lnTo>
                  <a:pt x="645466" y="222758"/>
                </a:lnTo>
                <a:lnTo>
                  <a:pt x="637084" y="228092"/>
                </a:lnTo>
                <a:lnTo>
                  <a:pt x="632258" y="230505"/>
                </a:lnTo>
                <a:lnTo>
                  <a:pt x="620955" y="235077"/>
                </a:lnTo>
                <a:lnTo>
                  <a:pt x="614351" y="236093"/>
                </a:lnTo>
                <a:lnTo>
                  <a:pt x="663373" y="236093"/>
                </a:lnTo>
                <a:lnTo>
                  <a:pt x="663602" y="233348"/>
                </a:lnTo>
                <a:lnTo>
                  <a:pt x="663554" y="225425"/>
                </a:lnTo>
                <a:lnTo>
                  <a:pt x="663373" y="222631"/>
                </a:lnTo>
                <a:lnTo>
                  <a:pt x="660071" y="215137"/>
                </a:lnTo>
                <a:lnTo>
                  <a:pt x="659309" y="214884"/>
                </a:lnTo>
                <a:close/>
              </a:path>
              <a:path w="920750" h="262889">
                <a:moveTo>
                  <a:pt x="662516" y="104775"/>
                </a:moveTo>
                <a:lnTo>
                  <a:pt x="613716" y="104775"/>
                </a:lnTo>
                <a:lnTo>
                  <a:pt x="620320" y="105791"/>
                </a:lnTo>
                <a:lnTo>
                  <a:pt x="631496" y="109855"/>
                </a:lnTo>
                <a:lnTo>
                  <a:pt x="636195" y="112141"/>
                </a:lnTo>
                <a:lnTo>
                  <a:pt x="640132" y="114681"/>
                </a:lnTo>
                <a:lnTo>
                  <a:pt x="644069" y="117094"/>
                </a:lnTo>
                <a:lnTo>
                  <a:pt x="647371" y="119380"/>
                </a:lnTo>
                <a:lnTo>
                  <a:pt x="652451" y="123444"/>
                </a:lnTo>
                <a:lnTo>
                  <a:pt x="654737" y="124460"/>
                </a:lnTo>
                <a:lnTo>
                  <a:pt x="658420" y="124460"/>
                </a:lnTo>
                <a:lnTo>
                  <a:pt x="659944" y="123571"/>
                </a:lnTo>
                <a:lnTo>
                  <a:pt x="662230" y="119761"/>
                </a:lnTo>
                <a:lnTo>
                  <a:pt x="662865" y="116332"/>
                </a:lnTo>
                <a:lnTo>
                  <a:pt x="662728" y="107318"/>
                </a:lnTo>
                <a:lnTo>
                  <a:pt x="662516" y="104775"/>
                </a:lnTo>
                <a:close/>
              </a:path>
              <a:path w="920750" h="262889">
                <a:moveTo>
                  <a:pt x="787198" y="0"/>
                </a:moveTo>
                <a:lnTo>
                  <a:pt x="780721" y="0"/>
                </a:lnTo>
                <a:lnTo>
                  <a:pt x="778054" y="127"/>
                </a:lnTo>
                <a:lnTo>
                  <a:pt x="767894" y="4191"/>
                </a:lnTo>
                <a:lnTo>
                  <a:pt x="767894" y="256412"/>
                </a:lnTo>
                <a:lnTo>
                  <a:pt x="768402" y="257048"/>
                </a:lnTo>
                <a:lnTo>
                  <a:pt x="768910" y="257810"/>
                </a:lnTo>
                <a:lnTo>
                  <a:pt x="780721" y="260350"/>
                </a:lnTo>
                <a:lnTo>
                  <a:pt x="787198" y="260350"/>
                </a:lnTo>
                <a:lnTo>
                  <a:pt x="789865" y="260223"/>
                </a:lnTo>
                <a:lnTo>
                  <a:pt x="794056" y="259715"/>
                </a:lnTo>
                <a:lnTo>
                  <a:pt x="795707" y="259334"/>
                </a:lnTo>
                <a:lnTo>
                  <a:pt x="796850" y="258825"/>
                </a:lnTo>
                <a:lnTo>
                  <a:pt x="798120" y="258318"/>
                </a:lnTo>
                <a:lnTo>
                  <a:pt x="798882" y="257810"/>
                </a:lnTo>
                <a:lnTo>
                  <a:pt x="800025" y="256412"/>
                </a:lnTo>
                <a:lnTo>
                  <a:pt x="800279" y="255524"/>
                </a:lnTo>
                <a:lnTo>
                  <a:pt x="800279" y="137541"/>
                </a:lnTo>
                <a:lnTo>
                  <a:pt x="806877" y="130111"/>
                </a:lnTo>
                <a:lnTo>
                  <a:pt x="838125" y="107426"/>
                </a:lnTo>
                <a:lnTo>
                  <a:pt x="842663" y="106299"/>
                </a:lnTo>
                <a:lnTo>
                  <a:pt x="800279" y="106299"/>
                </a:lnTo>
                <a:lnTo>
                  <a:pt x="800279" y="5080"/>
                </a:lnTo>
                <a:lnTo>
                  <a:pt x="800025" y="4191"/>
                </a:lnTo>
                <a:lnTo>
                  <a:pt x="799517" y="3429"/>
                </a:lnTo>
                <a:lnTo>
                  <a:pt x="798882" y="2667"/>
                </a:lnTo>
                <a:lnTo>
                  <a:pt x="798120" y="2032"/>
                </a:lnTo>
                <a:lnTo>
                  <a:pt x="796850" y="1524"/>
                </a:lnTo>
                <a:lnTo>
                  <a:pt x="795707" y="1016"/>
                </a:lnTo>
                <a:lnTo>
                  <a:pt x="794056" y="635"/>
                </a:lnTo>
                <a:lnTo>
                  <a:pt x="789865" y="127"/>
                </a:lnTo>
                <a:lnTo>
                  <a:pt x="787198" y="0"/>
                </a:lnTo>
                <a:close/>
              </a:path>
              <a:path w="920750" h="262889">
                <a:moveTo>
                  <a:pt x="911135" y="105410"/>
                </a:moveTo>
                <a:lnTo>
                  <a:pt x="856667" y="105410"/>
                </a:lnTo>
                <a:lnTo>
                  <a:pt x="862255" y="106425"/>
                </a:lnTo>
                <a:lnTo>
                  <a:pt x="866954" y="108712"/>
                </a:lnTo>
                <a:lnTo>
                  <a:pt x="885623" y="133477"/>
                </a:lnTo>
                <a:lnTo>
                  <a:pt x="887274" y="139319"/>
                </a:lnTo>
                <a:lnTo>
                  <a:pt x="888036" y="146938"/>
                </a:lnTo>
                <a:lnTo>
                  <a:pt x="888036" y="255524"/>
                </a:lnTo>
                <a:lnTo>
                  <a:pt x="888290" y="256412"/>
                </a:lnTo>
                <a:lnTo>
                  <a:pt x="888798" y="257048"/>
                </a:lnTo>
                <a:lnTo>
                  <a:pt x="889306" y="257810"/>
                </a:lnTo>
                <a:lnTo>
                  <a:pt x="890195" y="258318"/>
                </a:lnTo>
                <a:lnTo>
                  <a:pt x="892481" y="259334"/>
                </a:lnTo>
                <a:lnTo>
                  <a:pt x="894132" y="259715"/>
                </a:lnTo>
                <a:lnTo>
                  <a:pt x="898450" y="260223"/>
                </a:lnTo>
                <a:lnTo>
                  <a:pt x="901117" y="260350"/>
                </a:lnTo>
                <a:lnTo>
                  <a:pt x="907467" y="260350"/>
                </a:lnTo>
                <a:lnTo>
                  <a:pt x="919786" y="257048"/>
                </a:lnTo>
                <a:lnTo>
                  <a:pt x="920294" y="256412"/>
                </a:lnTo>
                <a:lnTo>
                  <a:pt x="920548" y="255524"/>
                </a:lnTo>
                <a:lnTo>
                  <a:pt x="920548" y="152654"/>
                </a:lnTo>
                <a:lnTo>
                  <a:pt x="915087" y="113284"/>
                </a:lnTo>
                <a:lnTo>
                  <a:pt x="911527" y="105912"/>
                </a:lnTo>
                <a:lnTo>
                  <a:pt x="911135" y="105410"/>
                </a:lnTo>
                <a:close/>
              </a:path>
              <a:path w="920750" h="262889">
                <a:moveTo>
                  <a:pt x="857048" y="78740"/>
                </a:moveTo>
                <a:lnTo>
                  <a:pt x="814281" y="94138"/>
                </a:lnTo>
                <a:lnTo>
                  <a:pt x="800279" y="106299"/>
                </a:lnTo>
                <a:lnTo>
                  <a:pt x="842663" y="106299"/>
                </a:lnTo>
                <a:lnTo>
                  <a:pt x="844221" y="105912"/>
                </a:lnTo>
                <a:lnTo>
                  <a:pt x="850317" y="105410"/>
                </a:lnTo>
                <a:lnTo>
                  <a:pt x="911135" y="105410"/>
                </a:lnTo>
                <a:lnTo>
                  <a:pt x="906578" y="99568"/>
                </a:lnTo>
                <a:lnTo>
                  <a:pt x="873400" y="80168"/>
                </a:lnTo>
                <a:lnTo>
                  <a:pt x="865569" y="79097"/>
                </a:lnTo>
                <a:lnTo>
                  <a:pt x="857048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48143" y="6494526"/>
            <a:ext cx="1566659" cy="26339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75788" y="6495160"/>
            <a:ext cx="1742834" cy="26276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877561" y="6495922"/>
            <a:ext cx="877824" cy="262000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6046215" y="6507480"/>
            <a:ext cx="272415" cy="250825"/>
          </a:xfrm>
          <a:custGeom>
            <a:avLst/>
            <a:gdLst/>
            <a:ahLst/>
            <a:cxnLst/>
            <a:rect l="l" t="t" r="r" b="b"/>
            <a:pathLst>
              <a:path w="272414" h="250825">
                <a:moveTo>
                  <a:pt x="23622" y="69087"/>
                </a:moveTo>
                <a:lnTo>
                  <a:pt x="17145" y="69087"/>
                </a:lnTo>
                <a:lnTo>
                  <a:pt x="14478" y="69215"/>
                </a:lnTo>
                <a:lnTo>
                  <a:pt x="12446" y="69469"/>
                </a:lnTo>
                <a:lnTo>
                  <a:pt x="10287" y="69596"/>
                </a:lnTo>
                <a:lnTo>
                  <a:pt x="4063" y="73914"/>
                </a:lnTo>
                <a:lnTo>
                  <a:pt x="4063" y="243205"/>
                </a:lnTo>
                <a:lnTo>
                  <a:pt x="17145" y="248031"/>
                </a:lnTo>
                <a:lnTo>
                  <a:pt x="23622" y="248031"/>
                </a:lnTo>
                <a:lnTo>
                  <a:pt x="36068" y="244729"/>
                </a:lnTo>
                <a:lnTo>
                  <a:pt x="36575" y="244094"/>
                </a:lnTo>
                <a:lnTo>
                  <a:pt x="36830" y="243205"/>
                </a:lnTo>
                <a:lnTo>
                  <a:pt x="36830" y="73914"/>
                </a:lnTo>
                <a:lnTo>
                  <a:pt x="28575" y="69469"/>
                </a:lnTo>
                <a:lnTo>
                  <a:pt x="26416" y="69215"/>
                </a:lnTo>
                <a:lnTo>
                  <a:pt x="23622" y="69087"/>
                </a:lnTo>
                <a:close/>
              </a:path>
              <a:path w="272414" h="250825">
                <a:moveTo>
                  <a:pt x="28321" y="0"/>
                </a:moveTo>
                <a:lnTo>
                  <a:pt x="12700" y="0"/>
                </a:lnTo>
                <a:lnTo>
                  <a:pt x="7366" y="1270"/>
                </a:lnTo>
                <a:lnTo>
                  <a:pt x="4445" y="3937"/>
                </a:lnTo>
                <a:lnTo>
                  <a:pt x="1524" y="6477"/>
                </a:lnTo>
                <a:lnTo>
                  <a:pt x="78" y="11175"/>
                </a:lnTo>
                <a:lnTo>
                  <a:pt x="0" y="25654"/>
                </a:lnTo>
                <a:lnTo>
                  <a:pt x="1524" y="30480"/>
                </a:lnTo>
                <a:lnTo>
                  <a:pt x="4318" y="33020"/>
                </a:lnTo>
                <a:lnTo>
                  <a:pt x="7238" y="35560"/>
                </a:lnTo>
                <a:lnTo>
                  <a:pt x="12446" y="36830"/>
                </a:lnTo>
                <a:lnTo>
                  <a:pt x="27939" y="36830"/>
                </a:lnTo>
                <a:lnTo>
                  <a:pt x="33400" y="35560"/>
                </a:lnTo>
                <a:lnTo>
                  <a:pt x="36322" y="32893"/>
                </a:lnTo>
                <a:lnTo>
                  <a:pt x="39243" y="30353"/>
                </a:lnTo>
                <a:lnTo>
                  <a:pt x="40568" y="25654"/>
                </a:lnTo>
                <a:lnTo>
                  <a:pt x="40639" y="11175"/>
                </a:lnTo>
                <a:lnTo>
                  <a:pt x="39243" y="6350"/>
                </a:lnTo>
                <a:lnTo>
                  <a:pt x="36449" y="3810"/>
                </a:lnTo>
                <a:lnTo>
                  <a:pt x="33528" y="1270"/>
                </a:lnTo>
                <a:lnTo>
                  <a:pt x="28321" y="0"/>
                </a:lnTo>
                <a:close/>
              </a:path>
              <a:path w="272414" h="250825">
                <a:moveTo>
                  <a:pt x="152146" y="209804"/>
                </a:moveTo>
                <a:lnTo>
                  <a:pt x="149860" y="209804"/>
                </a:lnTo>
                <a:lnTo>
                  <a:pt x="148971" y="210058"/>
                </a:lnTo>
                <a:lnTo>
                  <a:pt x="148209" y="210566"/>
                </a:lnTo>
                <a:lnTo>
                  <a:pt x="147574" y="210947"/>
                </a:lnTo>
                <a:lnTo>
                  <a:pt x="145161" y="226314"/>
                </a:lnTo>
                <a:lnTo>
                  <a:pt x="145542" y="229362"/>
                </a:lnTo>
                <a:lnTo>
                  <a:pt x="146251" y="231902"/>
                </a:lnTo>
                <a:lnTo>
                  <a:pt x="146812" y="233807"/>
                </a:lnTo>
                <a:lnTo>
                  <a:pt x="147828" y="235585"/>
                </a:lnTo>
                <a:lnTo>
                  <a:pt x="149351" y="236855"/>
                </a:lnTo>
                <a:lnTo>
                  <a:pt x="150749" y="238125"/>
                </a:lnTo>
                <a:lnTo>
                  <a:pt x="189230" y="249936"/>
                </a:lnTo>
                <a:lnTo>
                  <a:pt x="195325" y="250444"/>
                </a:lnTo>
                <a:lnTo>
                  <a:pt x="201675" y="250444"/>
                </a:lnTo>
                <a:lnTo>
                  <a:pt x="246253" y="241046"/>
                </a:lnTo>
                <a:lnTo>
                  <a:pt x="263715" y="225806"/>
                </a:lnTo>
                <a:lnTo>
                  <a:pt x="194818" y="225806"/>
                </a:lnTo>
                <a:lnTo>
                  <a:pt x="188341" y="225044"/>
                </a:lnTo>
                <a:lnTo>
                  <a:pt x="176911" y="221742"/>
                </a:lnTo>
                <a:lnTo>
                  <a:pt x="171958" y="219837"/>
                </a:lnTo>
                <a:lnTo>
                  <a:pt x="167767" y="217805"/>
                </a:lnTo>
                <a:lnTo>
                  <a:pt x="163575" y="215900"/>
                </a:lnTo>
                <a:lnTo>
                  <a:pt x="160020" y="213995"/>
                </a:lnTo>
                <a:lnTo>
                  <a:pt x="157225" y="212344"/>
                </a:lnTo>
                <a:lnTo>
                  <a:pt x="154305" y="210693"/>
                </a:lnTo>
                <a:lnTo>
                  <a:pt x="152146" y="209804"/>
                </a:lnTo>
                <a:close/>
              </a:path>
              <a:path w="272414" h="250825">
                <a:moveTo>
                  <a:pt x="219583" y="66421"/>
                </a:moveTo>
                <a:lnTo>
                  <a:pt x="214884" y="66421"/>
                </a:lnTo>
                <a:lnTo>
                  <a:pt x="206954" y="66680"/>
                </a:lnTo>
                <a:lnTo>
                  <a:pt x="160400" y="85979"/>
                </a:lnTo>
                <a:lnTo>
                  <a:pt x="153670" y="97282"/>
                </a:lnTo>
                <a:lnTo>
                  <a:pt x="150875" y="103250"/>
                </a:lnTo>
                <a:lnTo>
                  <a:pt x="149479" y="109474"/>
                </a:lnTo>
                <a:lnTo>
                  <a:pt x="149479" y="123571"/>
                </a:lnTo>
                <a:lnTo>
                  <a:pt x="150875" y="129921"/>
                </a:lnTo>
                <a:lnTo>
                  <a:pt x="155956" y="140589"/>
                </a:lnTo>
                <a:lnTo>
                  <a:pt x="159385" y="145161"/>
                </a:lnTo>
                <a:lnTo>
                  <a:pt x="163703" y="148971"/>
                </a:lnTo>
                <a:lnTo>
                  <a:pt x="167894" y="152908"/>
                </a:lnTo>
                <a:lnTo>
                  <a:pt x="200279" y="168021"/>
                </a:lnTo>
                <a:lnTo>
                  <a:pt x="205739" y="170053"/>
                </a:lnTo>
                <a:lnTo>
                  <a:pt x="235585" y="187198"/>
                </a:lnTo>
                <a:lnTo>
                  <a:pt x="238251" y="190373"/>
                </a:lnTo>
                <a:lnTo>
                  <a:pt x="239522" y="194310"/>
                </a:lnTo>
                <a:lnTo>
                  <a:pt x="239522" y="203708"/>
                </a:lnTo>
                <a:lnTo>
                  <a:pt x="238633" y="207645"/>
                </a:lnTo>
                <a:lnTo>
                  <a:pt x="236855" y="210947"/>
                </a:lnTo>
                <a:lnTo>
                  <a:pt x="235076" y="214375"/>
                </a:lnTo>
                <a:lnTo>
                  <a:pt x="232537" y="217043"/>
                </a:lnTo>
                <a:lnTo>
                  <a:pt x="229108" y="219202"/>
                </a:lnTo>
                <a:lnTo>
                  <a:pt x="225806" y="221487"/>
                </a:lnTo>
                <a:lnTo>
                  <a:pt x="221869" y="223012"/>
                </a:lnTo>
                <a:lnTo>
                  <a:pt x="212851" y="225298"/>
                </a:lnTo>
                <a:lnTo>
                  <a:pt x="207899" y="225806"/>
                </a:lnTo>
                <a:lnTo>
                  <a:pt x="263715" y="225806"/>
                </a:lnTo>
                <a:lnTo>
                  <a:pt x="266826" y="219583"/>
                </a:lnTo>
                <a:lnTo>
                  <a:pt x="270256" y="212852"/>
                </a:lnTo>
                <a:lnTo>
                  <a:pt x="271907" y="205232"/>
                </a:lnTo>
                <a:lnTo>
                  <a:pt x="271907" y="189484"/>
                </a:lnTo>
                <a:lnTo>
                  <a:pt x="270637" y="183261"/>
                </a:lnTo>
                <a:lnTo>
                  <a:pt x="268097" y="178054"/>
                </a:lnTo>
                <a:lnTo>
                  <a:pt x="265430" y="172847"/>
                </a:lnTo>
                <a:lnTo>
                  <a:pt x="262128" y="168402"/>
                </a:lnTo>
                <a:lnTo>
                  <a:pt x="257810" y="164719"/>
                </a:lnTo>
                <a:lnTo>
                  <a:pt x="253619" y="160909"/>
                </a:lnTo>
                <a:lnTo>
                  <a:pt x="248666" y="157734"/>
                </a:lnTo>
                <a:lnTo>
                  <a:pt x="243205" y="155194"/>
                </a:lnTo>
                <a:lnTo>
                  <a:pt x="237744" y="152527"/>
                </a:lnTo>
                <a:lnTo>
                  <a:pt x="232156" y="150241"/>
                </a:lnTo>
                <a:lnTo>
                  <a:pt x="226441" y="148082"/>
                </a:lnTo>
                <a:lnTo>
                  <a:pt x="220853" y="146050"/>
                </a:lnTo>
                <a:lnTo>
                  <a:pt x="215264" y="143891"/>
                </a:lnTo>
                <a:lnTo>
                  <a:pt x="209804" y="141986"/>
                </a:lnTo>
                <a:lnTo>
                  <a:pt x="204470" y="139954"/>
                </a:lnTo>
                <a:lnTo>
                  <a:pt x="199517" y="137795"/>
                </a:lnTo>
                <a:lnTo>
                  <a:pt x="195325" y="135255"/>
                </a:lnTo>
                <a:lnTo>
                  <a:pt x="191008" y="132842"/>
                </a:lnTo>
                <a:lnTo>
                  <a:pt x="187579" y="129921"/>
                </a:lnTo>
                <a:lnTo>
                  <a:pt x="184912" y="126619"/>
                </a:lnTo>
                <a:lnTo>
                  <a:pt x="182372" y="123317"/>
                </a:lnTo>
                <a:lnTo>
                  <a:pt x="180975" y="119253"/>
                </a:lnTo>
                <a:lnTo>
                  <a:pt x="180975" y="110998"/>
                </a:lnTo>
                <a:lnTo>
                  <a:pt x="181737" y="107696"/>
                </a:lnTo>
                <a:lnTo>
                  <a:pt x="183134" y="104775"/>
                </a:lnTo>
                <a:lnTo>
                  <a:pt x="184531" y="101727"/>
                </a:lnTo>
                <a:lnTo>
                  <a:pt x="199644" y="92075"/>
                </a:lnTo>
                <a:lnTo>
                  <a:pt x="203962" y="90805"/>
                </a:lnTo>
                <a:lnTo>
                  <a:pt x="208914" y="90297"/>
                </a:lnTo>
                <a:lnTo>
                  <a:pt x="262763" y="90297"/>
                </a:lnTo>
                <a:lnTo>
                  <a:pt x="262763" y="89027"/>
                </a:lnTo>
                <a:lnTo>
                  <a:pt x="262509" y="85979"/>
                </a:lnTo>
                <a:lnTo>
                  <a:pt x="262255" y="84582"/>
                </a:lnTo>
                <a:lnTo>
                  <a:pt x="262128" y="83439"/>
                </a:lnTo>
                <a:lnTo>
                  <a:pt x="261874" y="82550"/>
                </a:lnTo>
                <a:lnTo>
                  <a:pt x="261747" y="81534"/>
                </a:lnTo>
                <a:lnTo>
                  <a:pt x="261366" y="80772"/>
                </a:lnTo>
                <a:lnTo>
                  <a:pt x="260858" y="80010"/>
                </a:lnTo>
                <a:lnTo>
                  <a:pt x="260476" y="79248"/>
                </a:lnTo>
                <a:lnTo>
                  <a:pt x="259461" y="78359"/>
                </a:lnTo>
                <a:lnTo>
                  <a:pt x="258063" y="77470"/>
                </a:lnTo>
                <a:lnTo>
                  <a:pt x="256667" y="76454"/>
                </a:lnTo>
                <a:lnTo>
                  <a:pt x="254635" y="75311"/>
                </a:lnTo>
                <a:lnTo>
                  <a:pt x="224409" y="66802"/>
                </a:lnTo>
                <a:lnTo>
                  <a:pt x="219583" y="66421"/>
                </a:lnTo>
                <a:close/>
              </a:path>
              <a:path w="272414" h="250825">
                <a:moveTo>
                  <a:pt x="262763" y="90297"/>
                </a:moveTo>
                <a:lnTo>
                  <a:pt x="220725" y="90297"/>
                </a:lnTo>
                <a:lnTo>
                  <a:pt x="226187" y="90932"/>
                </a:lnTo>
                <a:lnTo>
                  <a:pt x="231012" y="92329"/>
                </a:lnTo>
                <a:lnTo>
                  <a:pt x="252475" y="101092"/>
                </a:lnTo>
                <a:lnTo>
                  <a:pt x="254762" y="102362"/>
                </a:lnTo>
                <a:lnTo>
                  <a:pt x="256412" y="103124"/>
                </a:lnTo>
                <a:lnTo>
                  <a:pt x="258445" y="103124"/>
                </a:lnTo>
                <a:lnTo>
                  <a:pt x="262753" y="93218"/>
                </a:lnTo>
                <a:lnTo>
                  <a:pt x="262763" y="9029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598919" y="6495922"/>
            <a:ext cx="2122424" cy="326136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1048537" y="6962267"/>
            <a:ext cx="699135" cy="262255"/>
          </a:xfrm>
          <a:custGeom>
            <a:avLst/>
            <a:gdLst/>
            <a:ahLst/>
            <a:cxnLst/>
            <a:rect l="l" t="t" r="r" b="b"/>
            <a:pathLst>
              <a:path w="699135" h="262254">
                <a:moveTo>
                  <a:pt x="138935" y="102869"/>
                </a:moveTo>
                <a:lnTo>
                  <a:pt x="81013" y="102869"/>
                </a:lnTo>
                <a:lnTo>
                  <a:pt x="87388" y="103758"/>
                </a:lnTo>
                <a:lnTo>
                  <a:pt x="97739" y="107060"/>
                </a:lnTo>
                <a:lnTo>
                  <a:pt x="114452" y="135889"/>
                </a:lnTo>
                <a:lnTo>
                  <a:pt x="114452" y="155320"/>
                </a:lnTo>
                <a:lnTo>
                  <a:pt x="89776" y="155320"/>
                </a:lnTo>
                <a:lnTo>
                  <a:pt x="79587" y="155555"/>
                </a:lnTo>
                <a:lnTo>
                  <a:pt x="36728" y="163163"/>
                </a:lnTo>
                <a:lnTo>
                  <a:pt x="2057" y="193420"/>
                </a:lnTo>
                <a:lnTo>
                  <a:pt x="0" y="201548"/>
                </a:lnTo>
                <a:lnTo>
                  <a:pt x="0" y="219074"/>
                </a:lnTo>
                <a:lnTo>
                  <a:pt x="1498" y="226313"/>
                </a:lnTo>
                <a:lnTo>
                  <a:pt x="4483" y="232536"/>
                </a:lnTo>
                <a:lnTo>
                  <a:pt x="7467" y="238886"/>
                </a:lnTo>
                <a:lnTo>
                  <a:pt x="11645" y="244220"/>
                </a:lnTo>
                <a:lnTo>
                  <a:pt x="17018" y="248538"/>
                </a:lnTo>
                <a:lnTo>
                  <a:pt x="22390" y="252983"/>
                </a:lnTo>
                <a:lnTo>
                  <a:pt x="62103" y="262000"/>
                </a:lnTo>
                <a:lnTo>
                  <a:pt x="70063" y="261596"/>
                </a:lnTo>
                <a:lnTo>
                  <a:pt x="106422" y="247665"/>
                </a:lnTo>
                <a:lnTo>
                  <a:pt x="118005" y="237997"/>
                </a:lnTo>
                <a:lnTo>
                  <a:pt x="67284" y="237997"/>
                </a:lnTo>
                <a:lnTo>
                  <a:pt x="59762" y="237519"/>
                </a:lnTo>
                <a:lnTo>
                  <a:pt x="33642" y="218185"/>
                </a:lnTo>
                <a:lnTo>
                  <a:pt x="33642" y="204469"/>
                </a:lnTo>
                <a:lnTo>
                  <a:pt x="34671" y="199897"/>
                </a:lnTo>
                <a:lnTo>
                  <a:pt x="36728" y="196087"/>
                </a:lnTo>
                <a:lnTo>
                  <a:pt x="38785" y="192150"/>
                </a:lnTo>
                <a:lnTo>
                  <a:pt x="41998" y="188721"/>
                </a:lnTo>
                <a:lnTo>
                  <a:pt x="50761" y="183133"/>
                </a:lnTo>
                <a:lnTo>
                  <a:pt x="56261" y="181101"/>
                </a:lnTo>
                <a:lnTo>
                  <a:pt x="62903" y="179704"/>
                </a:lnTo>
                <a:lnTo>
                  <a:pt x="69532" y="178180"/>
                </a:lnTo>
                <a:lnTo>
                  <a:pt x="77368" y="177545"/>
                </a:lnTo>
                <a:lnTo>
                  <a:pt x="147104" y="177545"/>
                </a:lnTo>
                <a:lnTo>
                  <a:pt x="147104" y="141096"/>
                </a:lnTo>
                <a:lnTo>
                  <a:pt x="140804" y="105917"/>
                </a:lnTo>
                <a:lnTo>
                  <a:pt x="138935" y="102869"/>
                </a:lnTo>
                <a:close/>
              </a:path>
              <a:path w="699135" h="262254">
                <a:moveTo>
                  <a:pt x="147104" y="237235"/>
                </a:moveTo>
                <a:lnTo>
                  <a:pt x="118833" y="237235"/>
                </a:lnTo>
                <a:lnTo>
                  <a:pt x="118833" y="255523"/>
                </a:lnTo>
                <a:lnTo>
                  <a:pt x="129514" y="259587"/>
                </a:lnTo>
                <a:lnTo>
                  <a:pt x="136550" y="259587"/>
                </a:lnTo>
                <a:lnTo>
                  <a:pt x="147104" y="255523"/>
                </a:lnTo>
                <a:lnTo>
                  <a:pt x="147104" y="237235"/>
                </a:lnTo>
                <a:close/>
              </a:path>
              <a:path w="699135" h="262254">
                <a:moveTo>
                  <a:pt x="147104" y="177545"/>
                </a:moveTo>
                <a:lnTo>
                  <a:pt x="114452" y="177545"/>
                </a:lnTo>
                <a:lnTo>
                  <a:pt x="114452" y="213105"/>
                </a:lnTo>
                <a:lnTo>
                  <a:pt x="108353" y="219074"/>
                </a:lnTo>
                <a:lnTo>
                  <a:pt x="75907" y="237997"/>
                </a:lnTo>
                <a:lnTo>
                  <a:pt x="118005" y="237997"/>
                </a:lnTo>
                <a:lnTo>
                  <a:pt x="118833" y="237235"/>
                </a:lnTo>
                <a:lnTo>
                  <a:pt x="147104" y="237235"/>
                </a:lnTo>
                <a:lnTo>
                  <a:pt x="147104" y="177545"/>
                </a:lnTo>
                <a:close/>
              </a:path>
              <a:path w="699135" h="262254">
                <a:moveTo>
                  <a:pt x="76441" y="77977"/>
                </a:moveTo>
                <a:lnTo>
                  <a:pt x="69532" y="77977"/>
                </a:lnTo>
                <a:lnTo>
                  <a:pt x="62699" y="78612"/>
                </a:lnTo>
                <a:lnTo>
                  <a:pt x="17716" y="92328"/>
                </a:lnTo>
                <a:lnTo>
                  <a:pt x="12839" y="95884"/>
                </a:lnTo>
                <a:lnTo>
                  <a:pt x="11049" y="97408"/>
                </a:lnTo>
                <a:lnTo>
                  <a:pt x="9918" y="99186"/>
                </a:lnTo>
                <a:lnTo>
                  <a:pt x="8991" y="102742"/>
                </a:lnTo>
                <a:lnTo>
                  <a:pt x="8860" y="111505"/>
                </a:lnTo>
                <a:lnTo>
                  <a:pt x="8890" y="111886"/>
                </a:lnTo>
                <a:lnTo>
                  <a:pt x="14262" y="120268"/>
                </a:lnTo>
                <a:lnTo>
                  <a:pt x="16916" y="120268"/>
                </a:lnTo>
                <a:lnTo>
                  <a:pt x="19342" y="119379"/>
                </a:lnTo>
                <a:lnTo>
                  <a:pt x="22593" y="117474"/>
                </a:lnTo>
                <a:lnTo>
                  <a:pt x="25844" y="115696"/>
                </a:lnTo>
                <a:lnTo>
                  <a:pt x="34734" y="111505"/>
                </a:lnTo>
                <a:lnTo>
                  <a:pt x="39573" y="109346"/>
                </a:lnTo>
                <a:lnTo>
                  <a:pt x="45224" y="107441"/>
                </a:lnTo>
                <a:lnTo>
                  <a:pt x="51650" y="105663"/>
                </a:lnTo>
                <a:lnTo>
                  <a:pt x="58089" y="103758"/>
                </a:lnTo>
                <a:lnTo>
                  <a:pt x="65354" y="102869"/>
                </a:lnTo>
                <a:lnTo>
                  <a:pt x="138935" y="102869"/>
                </a:lnTo>
                <a:lnTo>
                  <a:pt x="136753" y="99313"/>
                </a:lnTo>
                <a:lnTo>
                  <a:pt x="131178" y="94106"/>
                </a:lnTo>
                <a:lnTo>
                  <a:pt x="125603" y="88772"/>
                </a:lnTo>
                <a:lnTo>
                  <a:pt x="118300" y="84835"/>
                </a:lnTo>
                <a:lnTo>
                  <a:pt x="109283" y="82041"/>
                </a:lnTo>
                <a:lnTo>
                  <a:pt x="102151" y="80281"/>
                </a:lnTo>
                <a:lnTo>
                  <a:pt x="94300" y="79009"/>
                </a:lnTo>
                <a:lnTo>
                  <a:pt x="85730" y="78237"/>
                </a:lnTo>
                <a:lnTo>
                  <a:pt x="76441" y="77977"/>
                </a:lnTo>
                <a:close/>
              </a:path>
              <a:path w="699135" h="262254">
                <a:moveTo>
                  <a:pt x="288391" y="80644"/>
                </a:moveTo>
                <a:lnTo>
                  <a:pt x="277596" y="80644"/>
                </a:lnTo>
                <a:lnTo>
                  <a:pt x="275691" y="80898"/>
                </a:lnTo>
                <a:lnTo>
                  <a:pt x="273913" y="81025"/>
                </a:lnTo>
                <a:lnTo>
                  <a:pt x="272389" y="81406"/>
                </a:lnTo>
                <a:lnTo>
                  <a:pt x="271119" y="82041"/>
                </a:lnTo>
                <a:lnTo>
                  <a:pt x="269976" y="82549"/>
                </a:lnTo>
                <a:lnTo>
                  <a:pt x="269214" y="83184"/>
                </a:lnTo>
                <a:lnTo>
                  <a:pt x="268833" y="83819"/>
                </a:lnTo>
                <a:lnTo>
                  <a:pt x="268325" y="84581"/>
                </a:lnTo>
                <a:lnTo>
                  <a:pt x="268198" y="254761"/>
                </a:lnTo>
                <a:lnTo>
                  <a:pt x="281279" y="259587"/>
                </a:lnTo>
                <a:lnTo>
                  <a:pt x="287756" y="259587"/>
                </a:lnTo>
                <a:lnTo>
                  <a:pt x="300202" y="256285"/>
                </a:lnTo>
                <a:lnTo>
                  <a:pt x="300710" y="255650"/>
                </a:lnTo>
                <a:lnTo>
                  <a:pt x="300964" y="254761"/>
                </a:lnTo>
                <a:lnTo>
                  <a:pt x="300964" y="136778"/>
                </a:lnTo>
                <a:lnTo>
                  <a:pt x="307655" y="129349"/>
                </a:lnTo>
                <a:lnTo>
                  <a:pt x="334879" y="108457"/>
                </a:lnTo>
                <a:lnTo>
                  <a:pt x="297789" y="108457"/>
                </a:lnTo>
                <a:lnTo>
                  <a:pt x="297789" y="85343"/>
                </a:lnTo>
                <a:lnTo>
                  <a:pt x="297662" y="84581"/>
                </a:lnTo>
                <a:lnTo>
                  <a:pt x="297053" y="83692"/>
                </a:lnTo>
                <a:lnTo>
                  <a:pt x="296646" y="83184"/>
                </a:lnTo>
                <a:lnTo>
                  <a:pt x="295884" y="82549"/>
                </a:lnTo>
                <a:lnTo>
                  <a:pt x="294868" y="82041"/>
                </a:lnTo>
                <a:lnTo>
                  <a:pt x="293725" y="81406"/>
                </a:lnTo>
                <a:lnTo>
                  <a:pt x="292328" y="81025"/>
                </a:lnTo>
                <a:lnTo>
                  <a:pt x="290423" y="80898"/>
                </a:lnTo>
                <a:lnTo>
                  <a:pt x="288391" y="80644"/>
                </a:lnTo>
                <a:close/>
              </a:path>
              <a:path w="699135" h="262254">
                <a:moveTo>
                  <a:pt x="412953" y="104647"/>
                </a:moveTo>
                <a:lnTo>
                  <a:pt x="357987" y="104647"/>
                </a:lnTo>
                <a:lnTo>
                  <a:pt x="363575" y="105663"/>
                </a:lnTo>
                <a:lnTo>
                  <a:pt x="373227" y="110235"/>
                </a:lnTo>
                <a:lnTo>
                  <a:pt x="377164" y="113410"/>
                </a:lnTo>
                <a:lnTo>
                  <a:pt x="383260" y="121792"/>
                </a:lnTo>
                <a:lnTo>
                  <a:pt x="385673" y="126872"/>
                </a:lnTo>
                <a:lnTo>
                  <a:pt x="387197" y="132714"/>
                </a:lnTo>
                <a:lnTo>
                  <a:pt x="388848" y="138556"/>
                </a:lnTo>
                <a:lnTo>
                  <a:pt x="389610" y="146176"/>
                </a:lnTo>
                <a:lnTo>
                  <a:pt x="389610" y="254761"/>
                </a:lnTo>
                <a:lnTo>
                  <a:pt x="389864" y="255650"/>
                </a:lnTo>
                <a:lnTo>
                  <a:pt x="390372" y="256285"/>
                </a:lnTo>
                <a:lnTo>
                  <a:pt x="390880" y="257047"/>
                </a:lnTo>
                <a:lnTo>
                  <a:pt x="391769" y="257555"/>
                </a:lnTo>
                <a:lnTo>
                  <a:pt x="393039" y="258063"/>
                </a:lnTo>
                <a:lnTo>
                  <a:pt x="394182" y="258571"/>
                </a:lnTo>
                <a:lnTo>
                  <a:pt x="395833" y="258952"/>
                </a:lnTo>
                <a:lnTo>
                  <a:pt x="400024" y="259460"/>
                </a:lnTo>
                <a:lnTo>
                  <a:pt x="402818" y="259587"/>
                </a:lnTo>
                <a:lnTo>
                  <a:pt x="409295" y="259587"/>
                </a:lnTo>
                <a:lnTo>
                  <a:pt x="421614" y="256285"/>
                </a:lnTo>
                <a:lnTo>
                  <a:pt x="422122" y="255650"/>
                </a:lnTo>
                <a:lnTo>
                  <a:pt x="422503" y="254761"/>
                </a:lnTo>
                <a:lnTo>
                  <a:pt x="422503" y="151637"/>
                </a:lnTo>
                <a:lnTo>
                  <a:pt x="416915" y="112521"/>
                </a:lnTo>
                <a:lnTo>
                  <a:pt x="413354" y="105150"/>
                </a:lnTo>
                <a:lnTo>
                  <a:pt x="412953" y="104647"/>
                </a:lnTo>
                <a:close/>
              </a:path>
              <a:path w="699135" h="262254">
                <a:moveTo>
                  <a:pt x="358368" y="77977"/>
                </a:moveTo>
                <a:lnTo>
                  <a:pt x="320488" y="89562"/>
                </a:lnTo>
                <a:lnTo>
                  <a:pt x="297789" y="108457"/>
                </a:lnTo>
                <a:lnTo>
                  <a:pt x="334879" y="108457"/>
                </a:lnTo>
                <a:lnTo>
                  <a:pt x="339255" y="106664"/>
                </a:lnTo>
                <a:lnTo>
                  <a:pt x="345446" y="105150"/>
                </a:lnTo>
                <a:lnTo>
                  <a:pt x="351637" y="104647"/>
                </a:lnTo>
                <a:lnTo>
                  <a:pt x="412953" y="104647"/>
                </a:lnTo>
                <a:lnTo>
                  <a:pt x="408279" y="98805"/>
                </a:lnTo>
                <a:lnTo>
                  <a:pt x="374846" y="79406"/>
                </a:lnTo>
                <a:lnTo>
                  <a:pt x="366964" y="78335"/>
                </a:lnTo>
                <a:lnTo>
                  <a:pt x="358368" y="77977"/>
                </a:lnTo>
                <a:close/>
              </a:path>
              <a:path w="699135" h="262254">
                <a:moveTo>
                  <a:pt x="611479" y="77977"/>
                </a:moveTo>
                <a:lnTo>
                  <a:pt x="571147" y="88253"/>
                </a:lnTo>
                <a:lnTo>
                  <a:pt x="545344" y="117014"/>
                </a:lnTo>
                <a:lnTo>
                  <a:pt x="534466" y="161581"/>
                </a:lnTo>
                <a:lnTo>
                  <a:pt x="534136" y="172084"/>
                </a:lnTo>
                <a:lnTo>
                  <a:pt x="534396" y="181109"/>
                </a:lnTo>
                <a:lnTo>
                  <a:pt x="543344" y="222202"/>
                </a:lnTo>
                <a:lnTo>
                  <a:pt x="573379" y="254761"/>
                </a:lnTo>
                <a:lnTo>
                  <a:pt x="607034" y="262000"/>
                </a:lnTo>
                <a:lnTo>
                  <a:pt x="615914" y="261500"/>
                </a:lnTo>
                <a:lnTo>
                  <a:pt x="655389" y="244395"/>
                </a:lnTo>
                <a:lnTo>
                  <a:pt x="665492" y="235711"/>
                </a:lnTo>
                <a:lnTo>
                  <a:pt x="604240" y="235711"/>
                </a:lnTo>
                <a:lnTo>
                  <a:pt x="597001" y="233806"/>
                </a:lnTo>
                <a:lnTo>
                  <a:pt x="571728" y="201548"/>
                </a:lnTo>
                <a:lnTo>
                  <a:pt x="568172" y="177164"/>
                </a:lnTo>
                <a:lnTo>
                  <a:pt x="568172" y="160781"/>
                </a:lnTo>
                <a:lnTo>
                  <a:pt x="582396" y="118617"/>
                </a:lnTo>
                <a:lnTo>
                  <a:pt x="605891" y="104393"/>
                </a:lnTo>
                <a:lnTo>
                  <a:pt x="698982" y="104393"/>
                </a:lnTo>
                <a:lnTo>
                  <a:pt x="698982" y="103250"/>
                </a:lnTo>
                <a:lnTo>
                  <a:pt x="665962" y="103250"/>
                </a:lnTo>
                <a:lnTo>
                  <a:pt x="659576" y="97420"/>
                </a:lnTo>
                <a:lnTo>
                  <a:pt x="653167" y="92328"/>
                </a:lnTo>
                <a:lnTo>
                  <a:pt x="619143" y="78382"/>
                </a:lnTo>
                <a:lnTo>
                  <a:pt x="611479" y="77977"/>
                </a:lnTo>
                <a:close/>
              </a:path>
              <a:path w="699135" h="262254">
                <a:moveTo>
                  <a:pt x="698982" y="231647"/>
                </a:moveTo>
                <a:lnTo>
                  <a:pt x="669772" y="231647"/>
                </a:lnTo>
                <a:lnTo>
                  <a:pt x="669772" y="254761"/>
                </a:lnTo>
                <a:lnTo>
                  <a:pt x="681837" y="259587"/>
                </a:lnTo>
                <a:lnTo>
                  <a:pt x="687298" y="259587"/>
                </a:lnTo>
                <a:lnTo>
                  <a:pt x="698982" y="254761"/>
                </a:lnTo>
                <a:lnTo>
                  <a:pt x="698982" y="231647"/>
                </a:lnTo>
                <a:close/>
              </a:path>
              <a:path w="699135" h="262254">
                <a:moveTo>
                  <a:pt x="698982" y="104393"/>
                </a:moveTo>
                <a:lnTo>
                  <a:pt x="614273" y="104393"/>
                </a:lnTo>
                <a:lnTo>
                  <a:pt x="620964" y="104896"/>
                </a:lnTo>
                <a:lnTo>
                  <a:pt x="627513" y="106410"/>
                </a:lnTo>
                <a:lnTo>
                  <a:pt x="659344" y="128756"/>
                </a:lnTo>
                <a:lnTo>
                  <a:pt x="665962" y="136016"/>
                </a:lnTo>
                <a:lnTo>
                  <a:pt x="665962" y="202945"/>
                </a:lnTo>
                <a:lnTo>
                  <a:pt x="660755" y="209041"/>
                </a:lnTo>
                <a:lnTo>
                  <a:pt x="655929" y="214248"/>
                </a:lnTo>
                <a:lnTo>
                  <a:pt x="651230" y="218312"/>
                </a:lnTo>
                <a:lnTo>
                  <a:pt x="646658" y="222503"/>
                </a:lnTo>
                <a:lnTo>
                  <a:pt x="642213" y="225932"/>
                </a:lnTo>
                <a:lnTo>
                  <a:pt x="637895" y="228472"/>
                </a:lnTo>
                <a:lnTo>
                  <a:pt x="633704" y="231139"/>
                </a:lnTo>
                <a:lnTo>
                  <a:pt x="629513" y="232917"/>
                </a:lnTo>
                <a:lnTo>
                  <a:pt x="621385" y="235203"/>
                </a:lnTo>
                <a:lnTo>
                  <a:pt x="617194" y="235711"/>
                </a:lnTo>
                <a:lnTo>
                  <a:pt x="665492" y="235711"/>
                </a:lnTo>
                <a:lnTo>
                  <a:pt x="669772" y="231647"/>
                </a:lnTo>
                <a:lnTo>
                  <a:pt x="698982" y="231647"/>
                </a:lnTo>
                <a:lnTo>
                  <a:pt x="698982" y="104393"/>
                </a:lnTo>
                <a:close/>
              </a:path>
              <a:path w="699135" h="262254">
                <a:moveTo>
                  <a:pt x="685647" y="0"/>
                </a:moveTo>
                <a:lnTo>
                  <a:pt x="679170" y="0"/>
                </a:lnTo>
                <a:lnTo>
                  <a:pt x="676503" y="253"/>
                </a:lnTo>
                <a:lnTo>
                  <a:pt x="672312" y="761"/>
                </a:lnTo>
                <a:lnTo>
                  <a:pt x="670661" y="1142"/>
                </a:lnTo>
                <a:lnTo>
                  <a:pt x="669391" y="1650"/>
                </a:lnTo>
                <a:lnTo>
                  <a:pt x="667994" y="2031"/>
                </a:lnTo>
                <a:lnTo>
                  <a:pt x="667105" y="2666"/>
                </a:lnTo>
                <a:lnTo>
                  <a:pt x="666724" y="3428"/>
                </a:lnTo>
                <a:lnTo>
                  <a:pt x="666216" y="4317"/>
                </a:lnTo>
                <a:lnTo>
                  <a:pt x="665962" y="5079"/>
                </a:lnTo>
                <a:lnTo>
                  <a:pt x="665962" y="103250"/>
                </a:lnTo>
                <a:lnTo>
                  <a:pt x="698982" y="103250"/>
                </a:lnTo>
                <a:lnTo>
                  <a:pt x="698982" y="5079"/>
                </a:lnTo>
                <a:lnTo>
                  <a:pt x="698728" y="4317"/>
                </a:lnTo>
                <a:lnTo>
                  <a:pt x="698093" y="3428"/>
                </a:lnTo>
                <a:lnTo>
                  <a:pt x="697585" y="2666"/>
                </a:lnTo>
                <a:lnTo>
                  <a:pt x="696569" y="2031"/>
                </a:lnTo>
                <a:lnTo>
                  <a:pt x="695426" y="1650"/>
                </a:lnTo>
                <a:lnTo>
                  <a:pt x="694283" y="1142"/>
                </a:lnTo>
                <a:lnTo>
                  <a:pt x="692632" y="761"/>
                </a:lnTo>
                <a:lnTo>
                  <a:pt x="688314" y="253"/>
                </a:lnTo>
                <a:lnTo>
                  <a:pt x="685647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042160" y="6960234"/>
            <a:ext cx="2773299" cy="264032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5087111" y="7040244"/>
            <a:ext cx="622300" cy="184150"/>
          </a:xfrm>
          <a:custGeom>
            <a:avLst/>
            <a:gdLst/>
            <a:ahLst/>
            <a:cxnLst/>
            <a:rect l="l" t="t" r="r" b="b"/>
            <a:pathLst>
              <a:path w="622300" h="184150">
                <a:moveTo>
                  <a:pt x="138967" y="24891"/>
                </a:moveTo>
                <a:lnTo>
                  <a:pt x="81025" y="24891"/>
                </a:lnTo>
                <a:lnTo>
                  <a:pt x="87375" y="25780"/>
                </a:lnTo>
                <a:lnTo>
                  <a:pt x="97789" y="29082"/>
                </a:lnTo>
                <a:lnTo>
                  <a:pt x="112267" y="47243"/>
                </a:lnTo>
                <a:lnTo>
                  <a:pt x="113791" y="52196"/>
                </a:lnTo>
                <a:lnTo>
                  <a:pt x="114426" y="57911"/>
                </a:lnTo>
                <a:lnTo>
                  <a:pt x="114426" y="77342"/>
                </a:lnTo>
                <a:lnTo>
                  <a:pt x="89788" y="77342"/>
                </a:lnTo>
                <a:lnTo>
                  <a:pt x="79593" y="77577"/>
                </a:lnTo>
                <a:lnTo>
                  <a:pt x="36750" y="85185"/>
                </a:lnTo>
                <a:lnTo>
                  <a:pt x="6223" y="108457"/>
                </a:lnTo>
                <a:lnTo>
                  <a:pt x="2032" y="115442"/>
                </a:lnTo>
                <a:lnTo>
                  <a:pt x="0" y="123570"/>
                </a:lnTo>
                <a:lnTo>
                  <a:pt x="0" y="141096"/>
                </a:lnTo>
                <a:lnTo>
                  <a:pt x="22478" y="175005"/>
                </a:lnTo>
                <a:lnTo>
                  <a:pt x="62102" y="184022"/>
                </a:lnTo>
                <a:lnTo>
                  <a:pt x="70082" y="183618"/>
                </a:lnTo>
                <a:lnTo>
                  <a:pt x="106457" y="169687"/>
                </a:lnTo>
                <a:lnTo>
                  <a:pt x="118041" y="160019"/>
                </a:lnTo>
                <a:lnTo>
                  <a:pt x="67310" y="160019"/>
                </a:lnTo>
                <a:lnTo>
                  <a:pt x="59761" y="159541"/>
                </a:lnTo>
                <a:lnTo>
                  <a:pt x="33654" y="140207"/>
                </a:lnTo>
                <a:lnTo>
                  <a:pt x="33654" y="126491"/>
                </a:lnTo>
                <a:lnTo>
                  <a:pt x="62864" y="101726"/>
                </a:lnTo>
                <a:lnTo>
                  <a:pt x="69596" y="100202"/>
                </a:lnTo>
                <a:lnTo>
                  <a:pt x="77342" y="99567"/>
                </a:lnTo>
                <a:lnTo>
                  <a:pt x="147065" y="99567"/>
                </a:lnTo>
                <a:lnTo>
                  <a:pt x="147065" y="63118"/>
                </a:lnTo>
                <a:lnTo>
                  <a:pt x="140842" y="27939"/>
                </a:lnTo>
                <a:lnTo>
                  <a:pt x="138967" y="24891"/>
                </a:lnTo>
                <a:close/>
              </a:path>
              <a:path w="622300" h="184150">
                <a:moveTo>
                  <a:pt x="147065" y="159257"/>
                </a:moveTo>
                <a:lnTo>
                  <a:pt x="118872" y="159257"/>
                </a:lnTo>
                <a:lnTo>
                  <a:pt x="118872" y="177545"/>
                </a:lnTo>
                <a:lnTo>
                  <a:pt x="129539" y="181609"/>
                </a:lnTo>
                <a:lnTo>
                  <a:pt x="136525" y="181609"/>
                </a:lnTo>
                <a:lnTo>
                  <a:pt x="139318" y="181355"/>
                </a:lnTo>
                <a:lnTo>
                  <a:pt x="141097" y="180974"/>
                </a:lnTo>
                <a:lnTo>
                  <a:pt x="143001" y="180593"/>
                </a:lnTo>
                <a:lnTo>
                  <a:pt x="144525" y="180085"/>
                </a:lnTo>
                <a:lnTo>
                  <a:pt x="146558" y="178561"/>
                </a:lnTo>
                <a:lnTo>
                  <a:pt x="147065" y="177545"/>
                </a:lnTo>
                <a:lnTo>
                  <a:pt x="147065" y="159257"/>
                </a:lnTo>
                <a:close/>
              </a:path>
              <a:path w="622300" h="184150">
                <a:moveTo>
                  <a:pt x="147065" y="99567"/>
                </a:moveTo>
                <a:lnTo>
                  <a:pt x="114426" y="99567"/>
                </a:lnTo>
                <a:lnTo>
                  <a:pt x="114426" y="135127"/>
                </a:lnTo>
                <a:lnTo>
                  <a:pt x="108377" y="141096"/>
                </a:lnTo>
                <a:lnTo>
                  <a:pt x="75946" y="160019"/>
                </a:lnTo>
                <a:lnTo>
                  <a:pt x="118041" y="160019"/>
                </a:lnTo>
                <a:lnTo>
                  <a:pt x="118872" y="159257"/>
                </a:lnTo>
                <a:lnTo>
                  <a:pt x="147065" y="159257"/>
                </a:lnTo>
                <a:lnTo>
                  <a:pt x="147065" y="99567"/>
                </a:lnTo>
                <a:close/>
              </a:path>
              <a:path w="622300" h="184150">
                <a:moveTo>
                  <a:pt x="76453" y="0"/>
                </a:moveTo>
                <a:lnTo>
                  <a:pt x="69596" y="0"/>
                </a:lnTo>
                <a:lnTo>
                  <a:pt x="62737" y="634"/>
                </a:lnTo>
                <a:lnTo>
                  <a:pt x="22098" y="12191"/>
                </a:lnTo>
                <a:lnTo>
                  <a:pt x="12826" y="17906"/>
                </a:lnTo>
                <a:lnTo>
                  <a:pt x="11049" y="19430"/>
                </a:lnTo>
                <a:lnTo>
                  <a:pt x="9905" y="21208"/>
                </a:lnTo>
                <a:lnTo>
                  <a:pt x="9525" y="22986"/>
                </a:lnTo>
                <a:lnTo>
                  <a:pt x="9016" y="24764"/>
                </a:lnTo>
                <a:lnTo>
                  <a:pt x="14350" y="42290"/>
                </a:lnTo>
                <a:lnTo>
                  <a:pt x="16890" y="42290"/>
                </a:lnTo>
                <a:lnTo>
                  <a:pt x="19303" y="41401"/>
                </a:lnTo>
                <a:lnTo>
                  <a:pt x="22605" y="39496"/>
                </a:lnTo>
                <a:lnTo>
                  <a:pt x="25908" y="37718"/>
                </a:lnTo>
                <a:lnTo>
                  <a:pt x="34798" y="33527"/>
                </a:lnTo>
                <a:lnTo>
                  <a:pt x="39624" y="31368"/>
                </a:lnTo>
                <a:lnTo>
                  <a:pt x="45212" y="29463"/>
                </a:lnTo>
                <a:lnTo>
                  <a:pt x="51688" y="27685"/>
                </a:lnTo>
                <a:lnTo>
                  <a:pt x="58165" y="25780"/>
                </a:lnTo>
                <a:lnTo>
                  <a:pt x="65404" y="24891"/>
                </a:lnTo>
                <a:lnTo>
                  <a:pt x="138967" y="24891"/>
                </a:lnTo>
                <a:lnTo>
                  <a:pt x="136778" y="21335"/>
                </a:lnTo>
                <a:lnTo>
                  <a:pt x="131190" y="16128"/>
                </a:lnTo>
                <a:lnTo>
                  <a:pt x="125602" y="10794"/>
                </a:lnTo>
                <a:lnTo>
                  <a:pt x="118363" y="6857"/>
                </a:lnTo>
                <a:lnTo>
                  <a:pt x="109347" y="4063"/>
                </a:lnTo>
                <a:lnTo>
                  <a:pt x="102207" y="2303"/>
                </a:lnTo>
                <a:lnTo>
                  <a:pt x="94329" y="1031"/>
                </a:lnTo>
                <a:lnTo>
                  <a:pt x="85736" y="259"/>
                </a:lnTo>
                <a:lnTo>
                  <a:pt x="76453" y="0"/>
                </a:lnTo>
                <a:close/>
              </a:path>
              <a:path w="622300" h="184150">
                <a:moveTo>
                  <a:pt x="288416" y="2666"/>
                </a:moveTo>
                <a:lnTo>
                  <a:pt x="277622" y="2666"/>
                </a:lnTo>
                <a:lnTo>
                  <a:pt x="275716" y="2920"/>
                </a:lnTo>
                <a:lnTo>
                  <a:pt x="273938" y="3047"/>
                </a:lnTo>
                <a:lnTo>
                  <a:pt x="272414" y="3428"/>
                </a:lnTo>
                <a:lnTo>
                  <a:pt x="271145" y="4063"/>
                </a:lnTo>
                <a:lnTo>
                  <a:pt x="270001" y="4571"/>
                </a:lnTo>
                <a:lnTo>
                  <a:pt x="269239" y="5206"/>
                </a:lnTo>
                <a:lnTo>
                  <a:pt x="268859" y="5841"/>
                </a:lnTo>
                <a:lnTo>
                  <a:pt x="268350" y="6603"/>
                </a:lnTo>
                <a:lnTo>
                  <a:pt x="268224" y="176783"/>
                </a:lnTo>
                <a:lnTo>
                  <a:pt x="281304" y="181609"/>
                </a:lnTo>
                <a:lnTo>
                  <a:pt x="287782" y="181609"/>
                </a:lnTo>
                <a:lnTo>
                  <a:pt x="300227" y="178307"/>
                </a:lnTo>
                <a:lnTo>
                  <a:pt x="300736" y="177672"/>
                </a:lnTo>
                <a:lnTo>
                  <a:pt x="300989" y="176783"/>
                </a:lnTo>
                <a:lnTo>
                  <a:pt x="300989" y="65658"/>
                </a:lnTo>
                <a:lnTo>
                  <a:pt x="305688" y="58800"/>
                </a:lnTo>
                <a:lnTo>
                  <a:pt x="309879" y="53085"/>
                </a:lnTo>
                <a:lnTo>
                  <a:pt x="313816" y="48386"/>
                </a:lnTo>
                <a:lnTo>
                  <a:pt x="317626" y="43687"/>
                </a:lnTo>
                <a:lnTo>
                  <a:pt x="321310" y="39877"/>
                </a:lnTo>
                <a:lnTo>
                  <a:pt x="324865" y="37083"/>
                </a:lnTo>
                <a:lnTo>
                  <a:pt x="328295" y="34162"/>
                </a:lnTo>
                <a:lnTo>
                  <a:pt x="330652" y="32765"/>
                </a:lnTo>
                <a:lnTo>
                  <a:pt x="297814" y="32765"/>
                </a:lnTo>
                <a:lnTo>
                  <a:pt x="297688" y="6603"/>
                </a:lnTo>
                <a:lnTo>
                  <a:pt x="297179" y="5841"/>
                </a:lnTo>
                <a:lnTo>
                  <a:pt x="296672" y="5206"/>
                </a:lnTo>
                <a:lnTo>
                  <a:pt x="295910" y="4571"/>
                </a:lnTo>
                <a:lnTo>
                  <a:pt x="294893" y="4063"/>
                </a:lnTo>
                <a:lnTo>
                  <a:pt x="293750" y="3428"/>
                </a:lnTo>
                <a:lnTo>
                  <a:pt x="292353" y="3047"/>
                </a:lnTo>
                <a:lnTo>
                  <a:pt x="290449" y="2920"/>
                </a:lnTo>
                <a:lnTo>
                  <a:pt x="288416" y="2666"/>
                </a:lnTo>
                <a:close/>
              </a:path>
              <a:path w="622300" h="184150">
                <a:moveTo>
                  <a:pt x="372448" y="29082"/>
                </a:moveTo>
                <a:lnTo>
                  <a:pt x="347472" y="29082"/>
                </a:lnTo>
                <a:lnTo>
                  <a:pt x="350012" y="29336"/>
                </a:lnTo>
                <a:lnTo>
                  <a:pt x="352425" y="29717"/>
                </a:lnTo>
                <a:lnTo>
                  <a:pt x="354838" y="30225"/>
                </a:lnTo>
                <a:lnTo>
                  <a:pt x="356997" y="30860"/>
                </a:lnTo>
                <a:lnTo>
                  <a:pt x="360807" y="31876"/>
                </a:lnTo>
                <a:lnTo>
                  <a:pt x="362458" y="32511"/>
                </a:lnTo>
                <a:lnTo>
                  <a:pt x="364109" y="33019"/>
                </a:lnTo>
                <a:lnTo>
                  <a:pt x="365633" y="33527"/>
                </a:lnTo>
                <a:lnTo>
                  <a:pt x="366902" y="33908"/>
                </a:lnTo>
                <a:lnTo>
                  <a:pt x="368935" y="33908"/>
                </a:lnTo>
                <a:lnTo>
                  <a:pt x="371855" y="30606"/>
                </a:lnTo>
                <a:lnTo>
                  <a:pt x="372300" y="29717"/>
                </a:lnTo>
                <a:lnTo>
                  <a:pt x="372406" y="29336"/>
                </a:lnTo>
                <a:lnTo>
                  <a:pt x="372448" y="29082"/>
                </a:lnTo>
                <a:close/>
              </a:path>
              <a:path w="622300" h="184150">
                <a:moveTo>
                  <a:pt x="348614" y="0"/>
                </a:moveTo>
                <a:lnTo>
                  <a:pt x="343026" y="0"/>
                </a:lnTo>
                <a:lnTo>
                  <a:pt x="339216" y="507"/>
                </a:lnTo>
                <a:lnTo>
                  <a:pt x="331597" y="2285"/>
                </a:lnTo>
                <a:lnTo>
                  <a:pt x="327787" y="4063"/>
                </a:lnTo>
                <a:lnTo>
                  <a:pt x="323976" y="6476"/>
                </a:lnTo>
                <a:lnTo>
                  <a:pt x="320039" y="8889"/>
                </a:lnTo>
                <a:lnTo>
                  <a:pt x="315975" y="12191"/>
                </a:lnTo>
                <a:lnTo>
                  <a:pt x="307339" y="20573"/>
                </a:lnTo>
                <a:lnTo>
                  <a:pt x="302767" y="26034"/>
                </a:lnTo>
                <a:lnTo>
                  <a:pt x="297814" y="32765"/>
                </a:lnTo>
                <a:lnTo>
                  <a:pt x="330652" y="32765"/>
                </a:lnTo>
                <a:lnTo>
                  <a:pt x="331724" y="32130"/>
                </a:lnTo>
                <a:lnTo>
                  <a:pt x="338074" y="29590"/>
                </a:lnTo>
                <a:lnTo>
                  <a:pt x="341375" y="29082"/>
                </a:lnTo>
                <a:lnTo>
                  <a:pt x="372448" y="29082"/>
                </a:lnTo>
                <a:lnTo>
                  <a:pt x="372617" y="28066"/>
                </a:lnTo>
                <a:lnTo>
                  <a:pt x="372758" y="26034"/>
                </a:lnTo>
                <a:lnTo>
                  <a:pt x="372745" y="10921"/>
                </a:lnTo>
                <a:lnTo>
                  <a:pt x="372617" y="9651"/>
                </a:lnTo>
                <a:lnTo>
                  <a:pt x="372363" y="8762"/>
                </a:lnTo>
                <a:lnTo>
                  <a:pt x="372237" y="7873"/>
                </a:lnTo>
                <a:lnTo>
                  <a:pt x="371983" y="7111"/>
                </a:lnTo>
                <a:lnTo>
                  <a:pt x="371475" y="6095"/>
                </a:lnTo>
                <a:lnTo>
                  <a:pt x="370966" y="5460"/>
                </a:lnTo>
                <a:lnTo>
                  <a:pt x="370077" y="4825"/>
                </a:lnTo>
                <a:lnTo>
                  <a:pt x="369315" y="4190"/>
                </a:lnTo>
                <a:lnTo>
                  <a:pt x="367918" y="3555"/>
                </a:lnTo>
                <a:lnTo>
                  <a:pt x="366013" y="3047"/>
                </a:lnTo>
                <a:lnTo>
                  <a:pt x="364109" y="2412"/>
                </a:lnTo>
                <a:lnTo>
                  <a:pt x="361950" y="1777"/>
                </a:lnTo>
                <a:lnTo>
                  <a:pt x="357124" y="761"/>
                </a:lnTo>
                <a:lnTo>
                  <a:pt x="352678" y="253"/>
                </a:lnTo>
                <a:lnTo>
                  <a:pt x="348614" y="0"/>
                </a:lnTo>
                <a:close/>
              </a:path>
              <a:path w="622300" h="184150">
                <a:moveTo>
                  <a:pt x="543433" y="0"/>
                </a:moveTo>
                <a:lnTo>
                  <a:pt x="500106" y="9997"/>
                </a:lnTo>
                <a:lnTo>
                  <a:pt x="470662" y="38163"/>
                </a:lnTo>
                <a:lnTo>
                  <a:pt x="457815" y="82337"/>
                </a:lnTo>
                <a:lnTo>
                  <a:pt x="457528" y="95122"/>
                </a:lnTo>
                <a:lnTo>
                  <a:pt x="457811" y="103836"/>
                </a:lnTo>
                <a:lnTo>
                  <a:pt x="470371" y="148335"/>
                </a:lnTo>
                <a:lnTo>
                  <a:pt x="500298" y="174968"/>
                </a:lnTo>
                <a:lnTo>
                  <a:pt x="546988" y="184022"/>
                </a:lnTo>
                <a:lnTo>
                  <a:pt x="555498" y="184022"/>
                </a:lnTo>
                <a:lnTo>
                  <a:pt x="563499" y="183387"/>
                </a:lnTo>
                <a:lnTo>
                  <a:pt x="578485" y="181101"/>
                </a:lnTo>
                <a:lnTo>
                  <a:pt x="585088" y="179704"/>
                </a:lnTo>
                <a:lnTo>
                  <a:pt x="590803" y="178180"/>
                </a:lnTo>
                <a:lnTo>
                  <a:pt x="596518" y="176783"/>
                </a:lnTo>
                <a:lnTo>
                  <a:pt x="614679" y="159130"/>
                </a:lnTo>
                <a:lnTo>
                  <a:pt x="550037" y="159130"/>
                </a:lnTo>
                <a:lnTo>
                  <a:pt x="542250" y="158849"/>
                </a:lnTo>
                <a:lnTo>
                  <a:pt x="499745" y="137159"/>
                </a:lnTo>
                <a:lnTo>
                  <a:pt x="491489" y="107568"/>
                </a:lnTo>
                <a:lnTo>
                  <a:pt x="491489" y="98297"/>
                </a:lnTo>
                <a:lnTo>
                  <a:pt x="612775" y="98297"/>
                </a:lnTo>
                <a:lnTo>
                  <a:pt x="615696" y="97154"/>
                </a:lnTo>
                <a:lnTo>
                  <a:pt x="618363" y="95122"/>
                </a:lnTo>
                <a:lnTo>
                  <a:pt x="620902" y="93090"/>
                </a:lnTo>
                <a:lnTo>
                  <a:pt x="622300" y="89661"/>
                </a:lnTo>
                <a:lnTo>
                  <a:pt x="622174" y="75691"/>
                </a:lnTo>
                <a:lnTo>
                  <a:pt x="491489" y="75691"/>
                </a:lnTo>
                <a:lnTo>
                  <a:pt x="491743" y="68960"/>
                </a:lnTo>
                <a:lnTo>
                  <a:pt x="493013" y="62356"/>
                </a:lnTo>
                <a:lnTo>
                  <a:pt x="496031" y="54101"/>
                </a:lnTo>
                <a:lnTo>
                  <a:pt x="497586" y="49783"/>
                </a:lnTo>
                <a:lnTo>
                  <a:pt x="520318" y="28320"/>
                </a:lnTo>
                <a:lnTo>
                  <a:pt x="526414" y="25399"/>
                </a:lnTo>
                <a:lnTo>
                  <a:pt x="533526" y="24002"/>
                </a:lnTo>
                <a:lnTo>
                  <a:pt x="604265" y="24002"/>
                </a:lnTo>
                <a:lnTo>
                  <a:pt x="603758" y="23367"/>
                </a:lnTo>
                <a:lnTo>
                  <a:pt x="562975" y="1603"/>
                </a:lnTo>
                <a:lnTo>
                  <a:pt x="553602" y="402"/>
                </a:lnTo>
                <a:lnTo>
                  <a:pt x="543433" y="0"/>
                </a:lnTo>
                <a:close/>
              </a:path>
              <a:path w="622300" h="184150">
                <a:moveTo>
                  <a:pt x="610235" y="146430"/>
                </a:moveTo>
                <a:lnTo>
                  <a:pt x="607695" y="146430"/>
                </a:lnTo>
                <a:lnTo>
                  <a:pt x="605282" y="147065"/>
                </a:lnTo>
                <a:lnTo>
                  <a:pt x="602234" y="148335"/>
                </a:lnTo>
                <a:lnTo>
                  <a:pt x="599059" y="149732"/>
                </a:lnTo>
                <a:lnTo>
                  <a:pt x="590168" y="152780"/>
                </a:lnTo>
                <a:lnTo>
                  <a:pt x="585342" y="154304"/>
                </a:lnTo>
                <a:lnTo>
                  <a:pt x="579501" y="155828"/>
                </a:lnTo>
                <a:lnTo>
                  <a:pt x="566165" y="158368"/>
                </a:lnTo>
                <a:lnTo>
                  <a:pt x="558546" y="159130"/>
                </a:lnTo>
                <a:lnTo>
                  <a:pt x="614679" y="159130"/>
                </a:lnTo>
                <a:lnTo>
                  <a:pt x="610997" y="146684"/>
                </a:lnTo>
                <a:lnTo>
                  <a:pt x="610235" y="146430"/>
                </a:lnTo>
                <a:close/>
              </a:path>
              <a:path w="622300" h="184150">
                <a:moveTo>
                  <a:pt x="604265" y="24002"/>
                </a:moveTo>
                <a:lnTo>
                  <a:pt x="541782" y="24002"/>
                </a:lnTo>
                <a:lnTo>
                  <a:pt x="552952" y="24860"/>
                </a:lnTo>
                <a:lnTo>
                  <a:pt x="562657" y="27431"/>
                </a:lnTo>
                <a:lnTo>
                  <a:pt x="588706" y="64258"/>
                </a:lnTo>
                <a:lnTo>
                  <a:pt x="589152" y="75691"/>
                </a:lnTo>
                <a:lnTo>
                  <a:pt x="622174" y="75691"/>
                </a:lnTo>
                <a:lnTo>
                  <a:pt x="611988" y="34924"/>
                </a:lnTo>
                <a:lnTo>
                  <a:pt x="608208" y="28940"/>
                </a:lnTo>
                <a:lnTo>
                  <a:pt x="604265" y="24002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78016" y="6998081"/>
            <a:ext cx="872489" cy="22618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129398" y="6961505"/>
            <a:ext cx="1174369" cy="262763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588882" y="7040244"/>
            <a:ext cx="444500" cy="184150"/>
          </a:xfrm>
          <a:custGeom>
            <a:avLst/>
            <a:gdLst/>
            <a:ahLst/>
            <a:cxnLst/>
            <a:rect l="l" t="t" r="r" b="b"/>
            <a:pathLst>
              <a:path w="444500" h="184150">
                <a:moveTo>
                  <a:pt x="91313" y="0"/>
                </a:moveTo>
                <a:lnTo>
                  <a:pt x="51308" y="6857"/>
                </a:lnTo>
                <a:lnTo>
                  <a:pt x="17448" y="32787"/>
                </a:lnTo>
                <a:lnTo>
                  <a:pt x="1428" y="73929"/>
                </a:lnTo>
                <a:lnTo>
                  <a:pt x="0" y="93598"/>
                </a:lnTo>
                <a:lnTo>
                  <a:pt x="333" y="103907"/>
                </a:lnTo>
                <a:lnTo>
                  <a:pt x="12144" y="147034"/>
                </a:lnTo>
                <a:lnTo>
                  <a:pt x="41165" y="174396"/>
                </a:lnTo>
                <a:lnTo>
                  <a:pt x="87630" y="184022"/>
                </a:lnTo>
                <a:lnTo>
                  <a:pt x="98629" y="183592"/>
                </a:lnTo>
                <a:lnTo>
                  <a:pt x="135743" y="173180"/>
                </a:lnTo>
                <a:lnTo>
                  <a:pt x="155681" y="158114"/>
                </a:lnTo>
                <a:lnTo>
                  <a:pt x="89281" y="158114"/>
                </a:lnTo>
                <a:lnTo>
                  <a:pt x="81686" y="157781"/>
                </a:lnTo>
                <a:lnTo>
                  <a:pt x="45847" y="138556"/>
                </a:lnTo>
                <a:lnTo>
                  <a:pt x="41528" y="132460"/>
                </a:lnTo>
                <a:lnTo>
                  <a:pt x="34086" y="93598"/>
                </a:lnTo>
                <a:lnTo>
                  <a:pt x="34074" y="90296"/>
                </a:lnTo>
                <a:lnTo>
                  <a:pt x="34216" y="85588"/>
                </a:lnTo>
                <a:lnTo>
                  <a:pt x="52070" y="38353"/>
                </a:lnTo>
                <a:lnTo>
                  <a:pt x="90043" y="25653"/>
                </a:lnTo>
                <a:lnTo>
                  <a:pt x="158603" y="25653"/>
                </a:lnTo>
                <a:lnTo>
                  <a:pt x="157225" y="24002"/>
                </a:lnTo>
                <a:lnTo>
                  <a:pt x="121352" y="3428"/>
                </a:lnTo>
                <a:lnTo>
                  <a:pt x="102024" y="380"/>
                </a:lnTo>
                <a:lnTo>
                  <a:pt x="91313" y="0"/>
                </a:lnTo>
                <a:close/>
              </a:path>
              <a:path w="444500" h="184150">
                <a:moveTo>
                  <a:pt x="158603" y="25653"/>
                </a:moveTo>
                <a:lnTo>
                  <a:pt x="90043" y="25653"/>
                </a:lnTo>
                <a:lnTo>
                  <a:pt x="97690" y="25987"/>
                </a:lnTo>
                <a:lnTo>
                  <a:pt x="104648" y="26987"/>
                </a:lnTo>
                <a:lnTo>
                  <a:pt x="133476" y="45465"/>
                </a:lnTo>
                <a:lnTo>
                  <a:pt x="137668" y="51434"/>
                </a:lnTo>
                <a:lnTo>
                  <a:pt x="145110" y="90296"/>
                </a:lnTo>
                <a:lnTo>
                  <a:pt x="145122" y="93598"/>
                </a:lnTo>
                <a:lnTo>
                  <a:pt x="144981" y="98327"/>
                </a:lnTo>
                <a:lnTo>
                  <a:pt x="127253" y="145541"/>
                </a:lnTo>
                <a:lnTo>
                  <a:pt x="89281" y="158114"/>
                </a:lnTo>
                <a:lnTo>
                  <a:pt x="155681" y="158114"/>
                </a:lnTo>
                <a:lnTo>
                  <a:pt x="175928" y="119104"/>
                </a:lnTo>
                <a:lnTo>
                  <a:pt x="179197" y="90296"/>
                </a:lnTo>
                <a:lnTo>
                  <a:pt x="178843" y="80008"/>
                </a:lnTo>
                <a:lnTo>
                  <a:pt x="166862" y="36988"/>
                </a:lnTo>
                <a:lnTo>
                  <a:pt x="162395" y="30198"/>
                </a:lnTo>
                <a:lnTo>
                  <a:pt x="158603" y="25653"/>
                </a:lnTo>
                <a:close/>
              </a:path>
              <a:path w="444500" h="184150">
                <a:moveTo>
                  <a:pt x="310134" y="2666"/>
                </a:moveTo>
                <a:lnTo>
                  <a:pt x="299339" y="2666"/>
                </a:lnTo>
                <a:lnTo>
                  <a:pt x="297434" y="2920"/>
                </a:lnTo>
                <a:lnTo>
                  <a:pt x="295656" y="3047"/>
                </a:lnTo>
                <a:lnTo>
                  <a:pt x="294132" y="3428"/>
                </a:lnTo>
                <a:lnTo>
                  <a:pt x="292862" y="4063"/>
                </a:lnTo>
                <a:lnTo>
                  <a:pt x="291719" y="4571"/>
                </a:lnTo>
                <a:lnTo>
                  <a:pt x="290957" y="5206"/>
                </a:lnTo>
                <a:lnTo>
                  <a:pt x="290575" y="5841"/>
                </a:lnTo>
                <a:lnTo>
                  <a:pt x="290068" y="6603"/>
                </a:lnTo>
                <a:lnTo>
                  <a:pt x="289941" y="176783"/>
                </a:lnTo>
                <a:lnTo>
                  <a:pt x="303022" y="181609"/>
                </a:lnTo>
                <a:lnTo>
                  <a:pt x="309499" y="181609"/>
                </a:lnTo>
                <a:lnTo>
                  <a:pt x="321945" y="178307"/>
                </a:lnTo>
                <a:lnTo>
                  <a:pt x="322452" y="177672"/>
                </a:lnTo>
                <a:lnTo>
                  <a:pt x="322707" y="176783"/>
                </a:lnTo>
                <a:lnTo>
                  <a:pt x="322707" y="58800"/>
                </a:lnTo>
                <a:lnTo>
                  <a:pt x="329398" y="51371"/>
                </a:lnTo>
                <a:lnTo>
                  <a:pt x="356621" y="30479"/>
                </a:lnTo>
                <a:lnTo>
                  <a:pt x="319532" y="30479"/>
                </a:lnTo>
                <a:lnTo>
                  <a:pt x="316611" y="4063"/>
                </a:lnTo>
                <a:lnTo>
                  <a:pt x="315468" y="3428"/>
                </a:lnTo>
                <a:lnTo>
                  <a:pt x="314071" y="3047"/>
                </a:lnTo>
                <a:lnTo>
                  <a:pt x="312166" y="2920"/>
                </a:lnTo>
                <a:lnTo>
                  <a:pt x="310134" y="2666"/>
                </a:lnTo>
                <a:close/>
              </a:path>
              <a:path w="444500" h="184150">
                <a:moveTo>
                  <a:pt x="434695" y="26669"/>
                </a:moveTo>
                <a:lnTo>
                  <a:pt x="379730" y="26669"/>
                </a:lnTo>
                <a:lnTo>
                  <a:pt x="385318" y="27685"/>
                </a:lnTo>
                <a:lnTo>
                  <a:pt x="394970" y="32257"/>
                </a:lnTo>
                <a:lnTo>
                  <a:pt x="398907" y="35432"/>
                </a:lnTo>
                <a:lnTo>
                  <a:pt x="405002" y="43814"/>
                </a:lnTo>
                <a:lnTo>
                  <a:pt x="407416" y="48894"/>
                </a:lnTo>
                <a:lnTo>
                  <a:pt x="408940" y="54736"/>
                </a:lnTo>
                <a:lnTo>
                  <a:pt x="410591" y="60578"/>
                </a:lnTo>
                <a:lnTo>
                  <a:pt x="411352" y="68198"/>
                </a:lnTo>
                <a:lnTo>
                  <a:pt x="411352" y="176783"/>
                </a:lnTo>
                <a:lnTo>
                  <a:pt x="411607" y="177672"/>
                </a:lnTo>
                <a:lnTo>
                  <a:pt x="412115" y="178307"/>
                </a:lnTo>
                <a:lnTo>
                  <a:pt x="412623" y="179069"/>
                </a:lnTo>
                <a:lnTo>
                  <a:pt x="413512" y="179577"/>
                </a:lnTo>
                <a:lnTo>
                  <a:pt x="414782" y="180085"/>
                </a:lnTo>
                <a:lnTo>
                  <a:pt x="415925" y="180593"/>
                </a:lnTo>
                <a:lnTo>
                  <a:pt x="417575" y="180974"/>
                </a:lnTo>
                <a:lnTo>
                  <a:pt x="421767" y="181482"/>
                </a:lnTo>
                <a:lnTo>
                  <a:pt x="424561" y="181609"/>
                </a:lnTo>
                <a:lnTo>
                  <a:pt x="431038" y="181609"/>
                </a:lnTo>
                <a:lnTo>
                  <a:pt x="443357" y="178307"/>
                </a:lnTo>
                <a:lnTo>
                  <a:pt x="443865" y="177672"/>
                </a:lnTo>
                <a:lnTo>
                  <a:pt x="444246" y="176783"/>
                </a:lnTo>
                <a:lnTo>
                  <a:pt x="444246" y="73659"/>
                </a:lnTo>
                <a:lnTo>
                  <a:pt x="438658" y="34543"/>
                </a:lnTo>
                <a:lnTo>
                  <a:pt x="435097" y="27172"/>
                </a:lnTo>
                <a:lnTo>
                  <a:pt x="434695" y="26669"/>
                </a:lnTo>
                <a:close/>
              </a:path>
              <a:path w="444500" h="184150">
                <a:moveTo>
                  <a:pt x="380111" y="0"/>
                </a:moveTo>
                <a:lnTo>
                  <a:pt x="342231" y="11584"/>
                </a:lnTo>
                <a:lnTo>
                  <a:pt x="319532" y="30479"/>
                </a:lnTo>
                <a:lnTo>
                  <a:pt x="356621" y="30479"/>
                </a:lnTo>
                <a:lnTo>
                  <a:pt x="360997" y="28686"/>
                </a:lnTo>
                <a:lnTo>
                  <a:pt x="367188" y="27172"/>
                </a:lnTo>
                <a:lnTo>
                  <a:pt x="373380" y="26669"/>
                </a:lnTo>
                <a:lnTo>
                  <a:pt x="434695" y="26669"/>
                </a:lnTo>
                <a:lnTo>
                  <a:pt x="430022" y="20827"/>
                </a:lnTo>
                <a:lnTo>
                  <a:pt x="396589" y="1428"/>
                </a:lnTo>
                <a:lnTo>
                  <a:pt x="388707" y="357"/>
                </a:lnTo>
                <a:lnTo>
                  <a:pt x="380111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36789" y="7430896"/>
            <a:ext cx="1028065" cy="262890"/>
          </a:xfrm>
          <a:custGeom>
            <a:avLst/>
            <a:gdLst/>
            <a:ahLst/>
            <a:cxnLst/>
            <a:rect l="l" t="t" r="r" b="b"/>
            <a:pathLst>
              <a:path w="1028064" h="262890">
                <a:moveTo>
                  <a:pt x="64503" y="107822"/>
                </a:moveTo>
                <a:lnTo>
                  <a:pt x="31648" y="107822"/>
                </a:lnTo>
                <a:lnTo>
                  <a:pt x="31743" y="209292"/>
                </a:lnTo>
                <a:lnTo>
                  <a:pt x="43907" y="248665"/>
                </a:lnTo>
                <a:lnTo>
                  <a:pt x="74714" y="262381"/>
                </a:lnTo>
                <a:lnTo>
                  <a:pt x="87058" y="262381"/>
                </a:lnTo>
                <a:lnTo>
                  <a:pt x="117043" y="245871"/>
                </a:lnTo>
                <a:lnTo>
                  <a:pt x="116916" y="238125"/>
                </a:lnTo>
                <a:lnTo>
                  <a:pt x="116545" y="236092"/>
                </a:lnTo>
                <a:lnTo>
                  <a:pt x="80162" y="236092"/>
                </a:lnTo>
                <a:lnTo>
                  <a:pt x="73621" y="233171"/>
                </a:lnTo>
                <a:lnTo>
                  <a:pt x="64503" y="201167"/>
                </a:lnTo>
                <a:lnTo>
                  <a:pt x="64503" y="107822"/>
                </a:lnTo>
                <a:close/>
              </a:path>
              <a:path w="1028064" h="262890">
                <a:moveTo>
                  <a:pt x="113131" y="230885"/>
                </a:moveTo>
                <a:lnTo>
                  <a:pt x="111404" y="230885"/>
                </a:lnTo>
                <a:lnTo>
                  <a:pt x="110210" y="231266"/>
                </a:lnTo>
                <a:lnTo>
                  <a:pt x="107556" y="232282"/>
                </a:lnTo>
                <a:lnTo>
                  <a:pt x="105968" y="232917"/>
                </a:lnTo>
                <a:lnTo>
                  <a:pt x="102247" y="234187"/>
                </a:lnTo>
                <a:lnTo>
                  <a:pt x="100126" y="234695"/>
                </a:lnTo>
                <a:lnTo>
                  <a:pt x="97739" y="235330"/>
                </a:lnTo>
                <a:lnTo>
                  <a:pt x="95351" y="235838"/>
                </a:lnTo>
                <a:lnTo>
                  <a:pt x="92633" y="236092"/>
                </a:lnTo>
                <a:lnTo>
                  <a:pt x="116545" y="236092"/>
                </a:lnTo>
                <a:lnTo>
                  <a:pt x="116382" y="235203"/>
                </a:lnTo>
                <a:lnTo>
                  <a:pt x="116090" y="234060"/>
                </a:lnTo>
                <a:lnTo>
                  <a:pt x="115417" y="232282"/>
                </a:lnTo>
                <a:lnTo>
                  <a:pt x="114960" y="231647"/>
                </a:lnTo>
                <a:lnTo>
                  <a:pt x="113131" y="230885"/>
                </a:lnTo>
                <a:close/>
              </a:path>
              <a:path w="1028064" h="262890">
                <a:moveTo>
                  <a:pt x="111544" y="82295"/>
                </a:moveTo>
                <a:lnTo>
                  <a:pt x="5715" y="82295"/>
                </a:lnTo>
                <a:lnTo>
                  <a:pt x="4749" y="82550"/>
                </a:lnTo>
                <a:lnTo>
                  <a:pt x="3022" y="83311"/>
                </a:lnTo>
                <a:lnTo>
                  <a:pt x="2324" y="84073"/>
                </a:lnTo>
                <a:lnTo>
                  <a:pt x="1790" y="85216"/>
                </a:lnTo>
                <a:lnTo>
                  <a:pt x="1257" y="86232"/>
                </a:lnTo>
                <a:lnTo>
                  <a:pt x="838" y="87502"/>
                </a:lnTo>
                <a:lnTo>
                  <a:pt x="165" y="90804"/>
                </a:lnTo>
                <a:lnTo>
                  <a:pt x="0" y="92709"/>
                </a:lnTo>
                <a:lnTo>
                  <a:pt x="0" y="99567"/>
                </a:lnTo>
                <a:lnTo>
                  <a:pt x="596" y="102869"/>
                </a:lnTo>
                <a:lnTo>
                  <a:pt x="1790" y="104775"/>
                </a:lnTo>
                <a:lnTo>
                  <a:pt x="2984" y="106806"/>
                </a:lnTo>
                <a:lnTo>
                  <a:pt x="4584" y="107822"/>
                </a:lnTo>
                <a:lnTo>
                  <a:pt x="112471" y="107822"/>
                </a:lnTo>
                <a:lnTo>
                  <a:pt x="114058" y="106806"/>
                </a:lnTo>
                <a:lnTo>
                  <a:pt x="115252" y="104775"/>
                </a:lnTo>
                <a:lnTo>
                  <a:pt x="116446" y="102869"/>
                </a:lnTo>
                <a:lnTo>
                  <a:pt x="117043" y="99567"/>
                </a:lnTo>
                <a:lnTo>
                  <a:pt x="116916" y="90804"/>
                </a:lnTo>
                <a:lnTo>
                  <a:pt x="116382" y="87502"/>
                </a:lnTo>
                <a:lnTo>
                  <a:pt x="115950" y="86232"/>
                </a:lnTo>
                <a:lnTo>
                  <a:pt x="115354" y="85216"/>
                </a:lnTo>
                <a:lnTo>
                  <a:pt x="114757" y="84073"/>
                </a:lnTo>
                <a:lnTo>
                  <a:pt x="114058" y="83311"/>
                </a:lnTo>
                <a:lnTo>
                  <a:pt x="112471" y="82550"/>
                </a:lnTo>
                <a:lnTo>
                  <a:pt x="111544" y="82295"/>
                </a:lnTo>
                <a:close/>
              </a:path>
              <a:path w="1028064" h="262890">
                <a:moveTo>
                  <a:pt x="51295" y="36575"/>
                </a:moveTo>
                <a:lnTo>
                  <a:pt x="44792" y="36575"/>
                </a:lnTo>
                <a:lnTo>
                  <a:pt x="42138" y="36702"/>
                </a:lnTo>
                <a:lnTo>
                  <a:pt x="40017" y="36956"/>
                </a:lnTo>
                <a:lnTo>
                  <a:pt x="37884" y="37083"/>
                </a:lnTo>
                <a:lnTo>
                  <a:pt x="31648" y="41655"/>
                </a:lnTo>
                <a:lnTo>
                  <a:pt x="31648" y="82295"/>
                </a:lnTo>
                <a:lnTo>
                  <a:pt x="64503" y="82295"/>
                </a:lnTo>
                <a:lnTo>
                  <a:pt x="64503" y="41655"/>
                </a:lnTo>
                <a:lnTo>
                  <a:pt x="56134" y="36956"/>
                </a:lnTo>
                <a:lnTo>
                  <a:pt x="54013" y="36702"/>
                </a:lnTo>
                <a:lnTo>
                  <a:pt x="51295" y="36575"/>
                </a:lnTo>
                <a:close/>
              </a:path>
              <a:path w="1028064" h="262890">
                <a:moveTo>
                  <a:pt x="241592" y="0"/>
                </a:moveTo>
                <a:lnTo>
                  <a:pt x="235115" y="0"/>
                </a:lnTo>
                <a:lnTo>
                  <a:pt x="232498" y="126"/>
                </a:lnTo>
                <a:lnTo>
                  <a:pt x="222008" y="5079"/>
                </a:lnTo>
                <a:lnTo>
                  <a:pt x="222008" y="255523"/>
                </a:lnTo>
                <a:lnTo>
                  <a:pt x="222237" y="256412"/>
                </a:lnTo>
                <a:lnTo>
                  <a:pt x="222707" y="257047"/>
                </a:lnTo>
                <a:lnTo>
                  <a:pt x="223177" y="257809"/>
                </a:lnTo>
                <a:lnTo>
                  <a:pt x="235115" y="260350"/>
                </a:lnTo>
                <a:lnTo>
                  <a:pt x="241592" y="260350"/>
                </a:lnTo>
                <a:lnTo>
                  <a:pt x="254038" y="257047"/>
                </a:lnTo>
                <a:lnTo>
                  <a:pt x="254546" y="256412"/>
                </a:lnTo>
                <a:lnTo>
                  <a:pt x="254800" y="255523"/>
                </a:lnTo>
                <a:lnTo>
                  <a:pt x="254800" y="137540"/>
                </a:lnTo>
                <a:lnTo>
                  <a:pt x="261491" y="130111"/>
                </a:lnTo>
                <a:lnTo>
                  <a:pt x="293090" y="107426"/>
                </a:lnTo>
                <a:lnTo>
                  <a:pt x="297699" y="106298"/>
                </a:lnTo>
                <a:lnTo>
                  <a:pt x="254800" y="106298"/>
                </a:lnTo>
                <a:lnTo>
                  <a:pt x="254800" y="5079"/>
                </a:lnTo>
                <a:lnTo>
                  <a:pt x="254546" y="4190"/>
                </a:lnTo>
                <a:lnTo>
                  <a:pt x="244386" y="126"/>
                </a:lnTo>
                <a:lnTo>
                  <a:pt x="241592" y="0"/>
                </a:lnTo>
                <a:close/>
              </a:path>
              <a:path w="1028064" h="262890">
                <a:moveTo>
                  <a:pt x="366788" y="105409"/>
                </a:moveTo>
                <a:lnTo>
                  <a:pt x="311823" y="105409"/>
                </a:lnTo>
                <a:lnTo>
                  <a:pt x="317411" y="106425"/>
                </a:lnTo>
                <a:lnTo>
                  <a:pt x="327063" y="110997"/>
                </a:lnTo>
                <a:lnTo>
                  <a:pt x="331000" y="114172"/>
                </a:lnTo>
                <a:lnTo>
                  <a:pt x="337096" y="122554"/>
                </a:lnTo>
                <a:lnTo>
                  <a:pt x="339509" y="127634"/>
                </a:lnTo>
                <a:lnTo>
                  <a:pt x="341033" y="133476"/>
                </a:lnTo>
                <a:lnTo>
                  <a:pt x="342684" y="139319"/>
                </a:lnTo>
                <a:lnTo>
                  <a:pt x="343446" y="146938"/>
                </a:lnTo>
                <a:lnTo>
                  <a:pt x="343446" y="255523"/>
                </a:lnTo>
                <a:lnTo>
                  <a:pt x="343700" y="256412"/>
                </a:lnTo>
                <a:lnTo>
                  <a:pt x="344208" y="257047"/>
                </a:lnTo>
                <a:lnTo>
                  <a:pt x="344716" y="257809"/>
                </a:lnTo>
                <a:lnTo>
                  <a:pt x="345605" y="258317"/>
                </a:lnTo>
                <a:lnTo>
                  <a:pt x="346875" y="258825"/>
                </a:lnTo>
                <a:lnTo>
                  <a:pt x="348018" y="259333"/>
                </a:lnTo>
                <a:lnTo>
                  <a:pt x="349669" y="259714"/>
                </a:lnTo>
                <a:lnTo>
                  <a:pt x="353860" y="260222"/>
                </a:lnTo>
                <a:lnTo>
                  <a:pt x="356654" y="260350"/>
                </a:lnTo>
                <a:lnTo>
                  <a:pt x="363131" y="260350"/>
                </a:lnTo>
                <a:lnTo>
                  <a:pt x="375450" y="257047"/>
                </a:lnTo>
                <a:lnTo>
                  <a:pt x="375958" y="256412"/>
                </a:lnTo>
                <a:lnTo>
                  <a:pt x="376339" y="255523"/>
                </a:lnTo>
                <a:lnTo>
                  <a:pt x="376339" y="152653"/>
                </a:lnTo>
                <a:lnTo>
                  <a:pt x="370751" y="113283"/>
                </a:lnTo>
                <a:lnTo>
                  <a:pt x="367190" y="105912"/>
                </a:lnTo>
                <a:lnTo>
                  <a:pt x="366788" y="105409"/>
                </a:lnTo>
                <a:close/>
              </a:path>
              <a:path w="1028064" h="262890">
                <a:moveTo>
                  <a:pt x="312204" y="78739"/>
                </a:moveTo>
                <a:lnTo>
                  <a:pt x="269039" y="94138"/>
                </a:lnTo>
                <a:lnTo>
                  <a:pt x="254800" y="106298"/>
                </a:lnTo>
                <a:lnTo>
                  <a:pt x="297699" y="106298"/>
                </a:lnTo>
                <a:lnTo>
                  <a:pt x="299281" y="105912"/>
                </a:lnTo>
                <a:lnTo>
                  <a:pt x="305473" y="105409"/>
                </a:lnTo>
                <a:lnTo>
                  <a:pt x="366788" y="105409"/>
                </a:lnTo>
                <a:lnTo>
                  <a:pt x="362115" y="99567"/>
                </a:lnTo>
                <a:lnTo>
                  <a:pt x="357162" y="93217"/>
                </a:lnTo>
                <a:lnTo>
                  <a:pt x="320800" y="79097"/>
                </a:lnTo>
                <a:lnTo>
                  <a:pt x="312204" y="78739"/>
                </a:lnTo>
                <a:close/>
              </a:path>
              <a:path w="1028064" h="262890">
                <a:moveTo>
                  <a:pt x="573443" y="78739"/>
                </a:moveTo>
                <a:lnTo>
                  <a:pt x="530116" y="88737"/>
                </a:lnTo>
                <a:lnTo>
                  <a:pt x="500672" y="116903"/>
                </a:lnTo>
                <a:lnTo>
                  <a:pt x="487825" y="161077"/>
                </a:lnTo>
                <a:lnTo>
                  <a:pt x="487538" y="173862"/>
                </a:lnTo>
                <a:lnTo>
                  <a:pt x="487821" y="182576"/>
                </a:lnTo>
                <a:lnTo>
                  <a:pt x="500381" y="227075"/>
                </a:lnTo>
                <a:lnTo>
                  <a:pt x="530308" y="253708"/>
                </a:lnTo>
                <a:lnTo>
                  <a:pt x="576999" y="262763"/>
                </a:lnTo>
                <a:lnTo>
                  <a:pt x="585508" y="262763"/>
                </a:lnTo>
                <a:lnTo>
                  <a:pt x="593509" y="262127"/>
                </a:lnTo>
                <a:lnTo>
                  <a:pt x="608495" y="259841"/>
                </a:lnTo>
                <a:lnTo>
                  <a:pt x="615099" y="258444"/>
                </a:lnTo>
                <a:lnTo>
                  <a:pt x="620814" y="256920"/>
                </a:lnTo>
                <a:lnTo>
                  <a:pt x="626529" y="255523"/>
                </a:lnTo>
                <a:lnTo>
                  <a:pt x="644690" y="237870"/>
                </a:lnTo>
                <a:lnTo>
                  <a:pt x="580047" y="237870"/>
                </a:lnTo>
                <a:lnTo>
                  <a:pt x="572260" y="237589"/>
                </a:lnTo>
                <a:lnTo>
                  <a:pt x="529755" y="215900"/>
                </a:lnTo>
                <a:lnTo>
                  <a:pt x="521500" y="186308"/>
                </a:lnTo>
                <a:lnTo>
                  <a:pt x="521500" y="177037"/>
                </a:lnTo>
                <a:lnTo>
                  <a:pt x="642785" y="177037"/>
                </a:lnTo>
                <a:lnTo>
                  <a:pt x="645706" y="175894"/>
                </a:lnTo>
                <a:lnTo>
                  <a:pt x="648373" y="173862"/>
                </a:lnTo>
                <a:lnTo>
                  <a:pt x="650913" y="171830"/>
                </a:lnTo>
                <a:lnTo>
                  <a:pt x="652310" y="168401"/>
                </a:lnTo>
                <a:lnTo>
                  <a:pt x="652184" y="154431"/>
                </a:lnTo>
                <a:lnTo>
                  <a:pt x="521500" y="154431"/>
                </a:lnTo>
                <a:lnTo>
                  <a:pt x="521754" y="147700"/>
                </a:lnTo>
                <a:lnTo>
                  <a:pt x="523024" y="141096"/>
                </a:lnTo>
                <a:lnTo>
                  <a:pt x="526041" y="132841"/>
                </a:lnTo>
                <a:lnTo>
                  <a:pt x="527596" y="128523"/>
                </a:lnTo>
                <a:lnTo>
                  <a:pt x="550329" y="107060"/>
                </a:lnTo>
                <a:lnTo>
                  <a:pt x="556425" y="104139"/>
                </a:lnTo>
                <a:lnTo>
                  <a:pt x="563537" y="102742"/>
                </a:lnTo>
                <a:lnTo>
                  <a:pt x="634275" y="102742"/>
                </a:lnTo>
                <a:lnTo>
                  <a:pt x="633768" y="102107"/>
                </a:lnTo>
                <a:lnTo>
                  <a:pt x="592985" y="80343"/>
                </a:lnTo>
                <a:lnTo>
                  <a:pt x="583613" y="79142"/>
                </a:lnTo>
                <a:lnTo>
                  <a:pt x="573443" y="78739"/>
                </a:lnTo>
                <a:close/>
              </a:path>
              <a:path w="1028064" h="262890">
                <a:moveTo>
                  <a:pt x="640245" y="225170"/>
                </a:moveTo>
                <a:lnTo>
                  <a:pt x="637705" y="225170"/>
                </a:lnTo>
                <a:lnTo>
                  <a:pt x="635292" y="225805"/>
                </a:lnTo>
                <a:lnTo>
                  <a:pt x="632244" y="227075"/>
                </a:lnTo>
                <a:lnTo>
                  <a:pt x="629069" y="228472"/>
                </a:lnTo>
                <a:lnTo>
                  <a:pt x="620179" y="231520"/>
                </a:lnTo>
                <a:lnTo>
                  <a:pt x="615353" y="233044"/>
                </a:lnTo>
                <a:lnTo>
                  <a:pt x="609511" y="234569"/>
                </a:lnTo>
                <a:lnTo>
                  <a:pt x="596176" y="237108"/>
                </a:lnTo>
                <a:lnTo>
                  <a:pt x="588556" y="237870"/>
                </a:lnTo>
                <a:lnTo>
                  <a:pt x="644690" y="237870"/>
                </a:lnTo>
                <a:lnTo>
                  <a:pt x="641007" y="225425"/>
                </a:lnTo>
                <a:lnTo>
                  <a:pt x="640245" y="225170"/>
                </a:lnTo>
                <a:close/>
              </a:path>
              <a:path w="1028064" h="262890">
                <a:moveTo>
                  <a:pt x="634275" y="102742"/>
                </a:moveTo>
                <a:lnTo>
                  <a:pt x="571792" y="102742"/>
                </a:lnTo>
                <a:lnTo>
                  <a:pt x="582962" y="103600"/>
                </a:lnTo>
                <a:lnTo>
                  <a:pt x="592667" y="106171"/>
                </a:lnTo>
                <a:lnTo>
                  <a:pt x="618716" y="142998"/>
                </a:lnTo>
                <a:lnTo>
                  <a:pt x="619163" y="154431"/>
                </a:lnTo>
                <a:lnTo>
                  <a:pt x="652184" y="154431"/>
                </a:lnTo>
                <a:lnTo>
                  <a:pt x="641998" y="113664"/>
                </a:lnTo>
                <a:lnTo>
                  <a:pt x="638219" y="107680"/>
                </a:lnTo>
                <a:lnTo>
                  <a:pt x="634275" y="102742"/>
                </a:lnTo>
                <a:close/>
              </a:path>
              <a:path w="1028064" h="262890">
                <a:moveTo>
                  <a:pt x="787184" y="81406"/>
                </a:moveTo>
                <a:lnTo>
                  <a:pt x="780707" y="81406"/>
                </a:lnTo>
                <a:lnTo>
                  <a:pt x="778040" y="81533"/>
                </a:lnTo>
                <a:lnTo>
                  <a:pt x="776008" y="81787"/>
                </a:lnTo>
                <a:lnTo>
                  <a:pt x="773849" y="81914"/>
                </a:lnTo>
                <a:lnTo>
                  <a:pt x="767626" y="86232"/>
                </a:lnTo>
                <a:lnTo>
                  <a:pt x="767626" y="255523"/>
                </a:lnTo>
                <a:lnTo>
                  <a:pt x="780707" y="260350"/>
                </a:lnTo>
                <a:lnTo>
                  <a:pt x="787184" y="260350"/>
                </a:lnTo>
                <a:lnTo>
                  <a:pt x="799630" y="257047"/>
                </a:lnTo>
                <a:lnTo>
                  <a:pt x="800138" y="256412"/>
                </a:lnTo>
                <a:lnTo>
                  <a:pt x="800392" y="255523"/>
                </a:lnTo>
                <a:lnTo>
                  <a:pt x="800392" y="86232"/>
                </a:lnTo>
                <a:lnTo>
                  <a:pt x="792137" y="81787"/>
                </a:lnTo>
                <a:lnTo>
                  <a:pt x="789978" y="81533"/>
                </a:lnTo>
                <a:lnTo>
                  <a:pt x="787184" y="81406"/>
                </a:lnTo>
                <a:close/>
              </a:path>
              <a:path w="1028064" h="262890">
                <a:moveTo>
                  <a:pt x="791883" y="12318"/>
                </a:moveTo>
                <a:lnTo>
                  <a:pt x="776262" y="12318"/>
                </a:lnTo>
                <a:lnTo>
                  <a:pt x="770928" y="13588"/>
                </a:lnTo>
                <a:lnTo>
                  <a:pt x="768007" y="16255"/>
                </a:lnTo>
                <a:lnTo>
                  <a:pt x="765086" y="18795"/>
                </a:lnTo>
                <a:lnTo>
                  <a:pt x="763640" y="23494"/>
                </a:lnTo>
                <a:lnTo>
                  <a:pt x="763562" y="37972"/>
                </a:lnTo>
                <a:lnTo>
                  <a:pt x="765086" y="42798"/>
                </a:lnTo>
                <a:lnTo>
                  <a:pt x="767880" y="45338"/>
                </a:lnTo>
                <a:lnTo>
                  <a:pt x="770801" y="47878"/>
                </a:lnTo>
                <a:lnTo>
                  <a:pt x="776008" y="49148"/>
                </a:lnTo>
                <a:lnTo>
                  <a:pt x="791502" y="49148"/>
                </a:lnTo>
                <a:lnTo>
                  <a:pt x="796963" y="47878"/>
                </a:lnTo>
                <a:lnTo>
                  <a:pt x="799884" y="45211"/>
                </a:lnTo>
                <a:lnTo>
                  <a:pt x="802805" y="42671"/>
                </a:lnTo>
                <a:lnTo>
                  <a:pt x="804130" y="37972"/>
                </a:lnTo>
                <a:lnTo>
                  <a:pt x="804202" y="23494"/>
                </a:lnTo>
                <a:lnTo>
                  <a:pt x="802805" y="18668"/>
                </a:lnTo>
                <a:lnTo>
                  <a:pt x="800011" y="16128"/>
                </a:lnTo>
                <a:lnTo>
                  <a:pt x="797090" y="13588"/>
                </a:lnTo>
                <a:lnTo>
                  <a:pt x="791883" y="12318"/>
                </a:lnTo>
                <a:close/>
              </a:path>
              <a:path w="1028064" h="262890">
                <a:moveTo>
                  <a:pt x="943267" y="81406"/>
                </a:moveTo>
                <a:lnTo>
                  <a:pt x="932472" y="81406"/>
                </a:lnTo>
                <a:lnTo>
                  <a:pt x="930567" y="81660"/>
                </a:lnTo>
                <a:lnTo>
                  <a:pt x="928789" y="81787"/>
                </a:lnTo>
                <a:lnTo>
                  <a:pt x="927265" y="82168"/>
                </a:lnTo>
                <a:lnTo>
                  <a:pt x="925995" y="82803"/>
                </a:lnTo>
                <a:lnTo>
                  <a:pt x="924852" y="83311"/>
                </a:lnTo>
                <a:lnTo>
                  <a:pt x="924090" y="83946"/>
                </a:lnTo>
                <a:lnTo>
                  <a:pt x="923709" y="84581"/>
                </a:lnTo>
                <a:lnTo>
                  <a:pt x="923201" y="85343"/>
                </a:lnTo>
                <a:lnTo>
                  <a:pt x="923116" y="85851"/>
                </a:lnTo>
                <a:lnTo>
                  <a:pt x="923074" y="255523"/>
                </a:lnTo>
                <a:lnTo>
                  <a:pt x="923328" y="256412"/>
                </a:lnTo>
                <a:lnTo>
                  <a:pt x="936155" y="260350"/>
                </a:lnTo>
                <a:lnTo>
                  <a:pt x="942632" y="260350"/>
                </a:lnTo>
                <a:lnTo>
                  <a:pt x="955078" y="257047"/>
                </a:lnTo>
                <a:lnTo>
                  <a:pt x="955586" y="256412"/>
                </a:lnTo>
                <a:lnTo>
                  <a:pt x="955840" y="255523"/>
                </a:lnTo>
                <a:lnTo>
                  <a:pt x="955840" y="144398"/>
                </a:lnTo>
                <a:lnTo>
                  <a:pt x="960539" y="137540"/>
                </a:lnTo>
                <a:lnTo>
                  <a:pt x="964730" y="131825"/>
                </a:lnTo>
                <a:lnTo>
                  <a:pt x="968667" y="127126"/>
                </a:lnTo>
                <a:lnTo>
                  <a:pt x="972477" y="122427"/>
                </a:lnTo>
                <a:lnTo>
                  <a:pt x="976160" y="118617"/>
                </a:lnTo>
                <a:lnTo>
                  <a:pt x="979716" y="115823"/>
                </a:lnTo>
                <a:lnTo>
                  <a:pt x="983145" y="112902"/>
                </a:lnTo>
                <a:lnTo>
                  <a:pt x="985502" y="111505"/>
                </a:lnTo>
                <a:lnTo>
                  <a:pt x="952665" y="111505"/>
                </a:lnTo>
                <a:lnTo>
                  <a:pt x="952622" y="85851"/>
                </a:lnTo>
                <a:lnTo>
                  <a:pt x="949744" y="82803"/>
                </a:lnTo>
                <a:lnTo>
                  <a:pt x="948601" y="82168"/>
                </a:lnTo>
                <a:lnTo>
                  <a:pt x="947204" y="81787"/>
                </a:lnTo>
                <a:lnTo>
                  <a:pt x="945299" y="81660"/>
                </a:lnTo>
                <a:lnTo>
                  <a:pt x="943267" y="81406"/>
                </a:lnTo>
                <a:close/>
              </a:path>
              <a:path w="1028064" h="262890">
                <a:moveTo>
                  <a:pt x="1027298" y="107822"/>
                </a:moveTo>
                <a:lnTo>
                  <a:pt x="1002322" y="107822"/>
                </a:lnTo>
                <a:lnTo>
                  <a:pt x="1004862" y="108076"/>
                </a:lnTo>
                <a:lnTo>
                  <a:pt x="1007275" y="108457"/>
                </a:lnTo>
                <a:lnTo>
                  <a:pt x="1009688" y="108965"/>
                </a:lnTo>
                <a:lnTo>
                  <a:pt x="1011847" y="109600"/>
                </a:lnTo>
                <a:lnTo>
                  <a:pt x="1015657" y="110616"/>
                </a:lnTo>
                <a:lnTo>
                  <a:pt x="1017308" y="111251"/>
                </a:lnTo>
                <a:lnTo>
                  <a:pt x="1018959" y="111759"/>
                </a:lnTo>
                <a:lnTo>
                  <a:pt x="1020483" y="112394"/>
                </a:lnTo>
                <a:lnTo>
                  <a:pt x="1021753" y="112648"/>
                </a:lnTo>
                <a:lnTo>
                  <a:pt x="1023785" y="112648"/>
                </a:lnTo>
                <a:lnTo>
                  <a:pt x="1024674" y="112394"/>
                </a:lnTo>
                <a:lnTo>
                  <a:pt x="1025817" y="111251"/>
                </a:lnTo>
                <a:lnTo>
                  <a:pt x="1026325" y="110362"/>
                </a:lnTo>
                <a:lnTo>
                  <a:pt x="1026706" y="109346"/>
                </a:lnTo>
                <a:lnTo>
                  <a:pt x="1027150" y="108457"/>
                </a:lnTo>
                <a:lnTo>
                  <a:pt x="1027256" y="108076"/>
                </a:lnTo>
                <a:lnTo>
                  <a:pt x="1027298" y="107822"/>
                </a:lnTo>
                <a:close/>
              </a:path>
              <a:path w="1028064" h="262890">
                <a:moveTo>
                  <a:pt x="1003465" y="78739"/>
                </a:moveTo>
                <a:lnTo>
                  <a:pt x="997877" y="78739"/>
                </a:lnTo>
                <a:lnTo>
                  <a:pt x="994067" y="79247"/>
                </a:lnTo>
                <a:lnTo>
                  <a:pt x="986447" y="81025"/>
                </a:lnTo>
                <a:lnTo>
                  <a:pt x="982637" y="82803"/>
                </a:lnTo>
                <a:lnTo>
                  <a:pt x="978827" y="85216"/>
                </a:lnTo>
                <a:lnTo>
                  <a:pt x="974890" y="87629"/>
                </a:lnTo>
                <a:lnTo>
                  <a:pt x="970826" y="90931"/>
                </a:lnTo>
                <a:lnTo>
                  <a:pt x="962190" y="99313"/>
                </a:lnTo>
                <a:lnTo>
                  <a:pt x="957618" y="104775"/>
                </a:lnTo>
                <a:lnTo>
                  <a:pt x="952665" y="111505"/>
                </a:lnTo>
                <a:lnTo>
                  <a:pt x="985502" y="111505"/>
                </a:lnTo>
                <a:lnTo>
                  <a:pt x="986574" y="110870"/>
                </a:lnTo>
                <a:lnTo>
                  <a:pt x="992924" y="108330"/>
                </a:lnTo>
                <a:lnTo>
                  <a:pt x="996226" y="107822"/>
                </a:lnTo>
                <a:lnTo>
                  <a:pt x="1027298" y="107822"/>
                </a:lnTo>
                <a:lnTo>
                  <a:pt x="1027468" y="106806"/>
                </a:lnTo>
                <a:lnTo>
                  <a:pt x="1027608" y="104775"/>
                </a:lnTo>
                <a:lnTo>
                  <a:pt x="1027595" y="89661"/>
                </a:lnTo>
                <a:lnTo>
                  <a:pt x="1027468" y="88391"/>
                </a:lnTo>
                <a:lnTo>
                  <a:pt x="1027214" y="87502"/>
                </a:lnTo>
                <a:lnTo>
                  <a:pt x="1027087" y="86613"/>
                </a:lnTo>
                <a:lnTo>
                  <a:pt x="1026833" y="85851"/>
                </a:lnTo>
                <a:lnTo>
                  <a:pt x="1026325" y="84835"/>
                </a:lnTo>
                <a:lnTo>
                  <a:pt x="1025817" y="84200"/>
                </a:lnTo>
                <a:lnTo>
                  <a:pt x="1024928" y="83565"/>
                </a:lnTo>
                <a:lnTo>
                  <a:pt x="1024166" y="82930"/>
                </a:lnTo>
                <a:lnTo>
                  <a:pt x="1022769" y="82295"/>
                </a:lnTo>
                <a:lnTo>
                  <a:pt x="1020864" y="81787"/>
                </a:lnTo>
                <a:lnTo>
                  <a:pt x="1018959" y="81152"/>
                </a:lnTo>
                <a:lnTo>
                  <a:pt x="1016800" y="80517"/>
                </a:lnTo>
                <a:lnTo>
                  <a:pt x="1011974" y="79501"/>
                </a:lnTo>
                <a:lnTo>
                  <a:pt x="1007529" y="78993"/>
                </a:lnTo>
                <a:lnTo>
                  <a:pt x="1003465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20417" y="7429627"/>
            <a:ext cx="1941703" cy="32816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56759" y="7430896"/>
            <a:ext cx="2099817" cy="262763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106081" y="1037082"/>
            <a:ext cx="4143336" cy="978535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5809107" y="1042669"/>
            <a:ext cx="1863089" cy="973455"/>
          </a:xfrm>
          <a:custGeom>
            <a:avLst/>
            <a:gdLst/>
            <a:ahLst/>
            <a:cxnLst/>
            <a:rect l="l" t="t" r="r" b="b"/>
            <a:pathLst>
              <a:path w="1863090" h="973455">
                <a:moveTo>
                  <a:pt x="301370" y="68199"/>
                </a:moveTo>
                <a:lnTo>
                  <a:pt x="21462" y="68199"/>
                </a:lnTo>
                <a:lnTo>
                  <a:pt x="15112" y="71754"/>
                </a:lnTo>
                <a:lnTo>
                  <a:pt x="0" y="116458"/>
                </a:lnTo>
                <a:lnTo>
                  <a:pt x="0" y="911605"/>
                </a:lnTo>
                <a:lnTo>
                  <a:pt x="9016" y="949198"/>
                </a:lnTo>
                <a:lnTo>
                  <a:pt x="21462" y="959865"/>
                </a:lnTo>
                <a:lnTo>
                  <a:pt x="304418" y="959865"/>
                </a:lnTo>
                <a:lnTo>
                  <a:pt x="306577" y="958976"/>
                </a:lnTo>
                <a:lnTo>
                  <a:pt x="308482" y="957072"/>
                </a:lnTo>
                <a:lnTo>
                  <a:pt x="310388" y="955294"/>
                </a:lnTo>
                <a:lnTo>
                  <a:pt x="312165" y="952246"/>
                </a:lnTo>
                <a:lnTo>
                  <a:pt x="313563" y="948181"/>
                </a:lnTo>
                <a:lnTo>
                  <a:pt x="315087" y="943990"/>
                </a:lnTo>
                <a:lnTo>
                  <a:pt x="316102" y="938910"/>
                </a:lnTo>
                <a:lnTo>
                  <a:pt x="316738" y="932687"/>
                </a:lnTo>
                <a:lnTo>
                  <a:pt x="317245" y="926464"/>
                </a:lnTo>
                <a:lnTo>
                  <a:pt x="317500" y="919226"/>
                </a:lnTo>
                <a:lnTo>
                  <a:pt x="317500" y="901700"/>
                </a:lnTo>
                <a:lnTo>
                  <a:pt x="313563" y="872744"/>
                </a:lnTo>
                <a:lnTo>
                  <a:pt x="312165" y="868806"/>
                </a:lnTo>
                <a:lnTo>
                  <a:pt x="310388" y="865885"/>
                </a:lnTo>
                <a:lnTo>
                  <a:pt x="308482" y="864107"/>
                </a:lnTo>
                <a:lnTo>
                  <a:pt x="306577" y="862202"/>
                </a:lnTo>
                <a:lnTo>
                  <a:pt x="304418" y="861313"/>
                </a:lnTo>
                <a:lnTo>
                  <a:pt x="75945" y="861313"/>
                </a:lnTo>
                <a:lnTo>
                  <a:pt x="75945" y="542289"/>
                </a:lnTo>
                <a:lnTo>
                  <a:pt x="269620" y="542289"/>
                </a:lnTo>
                <a:lnTo>
                  <a:pt x="271779" y="541527"/>
                </a:lnTo>
                <a:lnTo>
                  <a:pt x="275589" y="538226"/>
                </a:lnTo>
                <a:lnTo>
                  <a:pt x="277240" y="535685"/>
                </a:lnTo>
                <a:lnTo>
                  <a:pt x="278510" y="532002"/>
                </a:lnTo>
                <a:lnTo>
                  <a:pt x="279907" y="528320"/>
                </a:lnTo>
                <a:lnTo>
                  <a:pt x="280796" y="523494"/>
                </a:lnTo>
                <a:lnTo>
                  <a:pt x="281431" y="517525"/>
                </a:lnTo>
                <a:lnTo>
                  <a:pt x="281939" y="511555"/>
                </a:lnTo>
                <a:lnTo>
                  <a:pt x="282320" y="504444"/>
                </a:lnTo>
                <a:lnTo>
                  <a:pt x="282320" y="487425"/>
                </a:lnTo>
                <a:lnTo>
                  <a:pt x="278510" y="458215"/>
                </a:lnTo>
                <a:lnTo>
                  <a:pt x="277240" y="454532"/>
                </a:lnTo>
                <a:lnTo>
                  <a:pt x="275589" y="451611"/>
                </a:lnTo>
                <a:lnTo>
                  <a:pt x="271779" y="447548"/>
                </a:lnTo>
                <a:lnTo>
                  <a:pt x="269620" y="446531"/>
                </a:lnTo>
                <a:lnTo>
                  <a:pt x="75945" y="446531"/>
                </a:lnTo>
                <a:lnTo>
                  <a:pt x="75945" y="166750"/>
                </a:lnTo>
                <a:lnTo>
                  <a:pt x="301370" y="166750"/>
                </a:lnTo>
                <a:lnTo>
                  <a:pt x="303529" y="165861"/>
                </a:lnTo>
                <a:lnTo>
                  <a:pt x="305434" y="163956"/>
                </a:lnTo>
                <a:lnTo>
                  <a:pt x="307339" y="162178"/>
                </a:lnTo>
                <a:lnTo>
                  <a:pt x="308863" y="159257"/>
                </a:lnTo>
                <a:lnTo>
                  <a:pt x="310006" y="155321"/>
                </a:lnTo>
                <a:lnTo>
                  <a:pt x="311276" y="151510"/>
                </a:lnTo>
                <a:lnTo>
                  <a:pt x="312165" y="146430"/>
                </a:lnTo>
                <a:lnTo>
                  <a:pt x="313689" y="133984"/>
                </a:lnTo>
                <a:lnTo>
                  <a:pt x="314070" y="126746"/>
                </a:lnTo>
                <a:lnTo>
                  <a:pt x="314070" y="109347"/>
                </a:lnTo>
                <a:lnTo>
                  <a:pt x="313689" y="101600"/>
                </a:lnTo>
                <a:lnTo>
                  <a:pt x="312165" y="89280"/>
                </a:lnTo>
                <a:lnTo>
                  <a:pt x="311276" y="84074"/>
                </a:lnTo>
                <a:lnTo>
                  <a:pt x="310006" y="79882"/>
                </a:lnTo>
                <a:lnTo>
                  <a:pt x="308863" y="75819"/>
                </a:lnTo>
                <a:lnTo>
                  <a:pt x="307339" y="72771"/>
                </a:lnTo>
                <a:lnTo>
                  <a:pt x="305434" y="70993"/>
                </a:lnTo>
                <a:lnTo>
                  <a:pt x="303529" y="69087"/>
                </a:lnTo>
                <a:lnTo>
                  <a:pt x="301370" y="68199"/>
                </a:lnTo>
                <a:close/>
              </a:path>
              <a:path w="1863090" h="973455">
                <a:moveTo>
                  <a:pt x="470153" y="301116"/>
                </a:moveTo>
                <a:lnTo>
                  <a:pt x="456818" y="301116"/>
                </a:lnTo>
                <a:lnTo>
                  <a:pt x="451484" y="301498"/>
                </a:lnTo>
                <a:lnTo>
                  <a:pt x="430529" y="946276"/>
                </a:lnTo>
                <a:lnTo>
                  <a:pt x="431038" y="949451"/>
                </a:lnTo>
                <a:lnTo>
                  <a:pt x="432053" y="951991"/>
                </a:lnTo>
                <a:lnTo>
                  <a:pt x="433196" y="954404"/>
                </a:lnTo>
                <a:lnTo>
                  <a:pt x="435101" y="956690"/>
                </a:lnTo>
                <a:lnTo>
                  <a:pt x="437895" y="958469"/>
                </a:lnTo>
                <a:lnTo>
                  <a:pt x="440689" y="960374"/>
                </a:lnTo>
                <a:lnTo>
                  <a:pt x="444372" y="961644"/>
                </a:lnTo>
                <a:lnTo>
                  <a:pt x="449071" y="962659"/>
                </a:lnTo>
                <a:lnTo>
                  <a:pt x="453770" y="963549"/>
                </a:lnTo>
                <a:lnTo>
                  <a:pt x="459613" y="964056"/>
                </a:lnTo>
                <a:lnTo>
                  <a:pt x="474090" y="964056"/>
                </a:lnTo>
                <a:lnTo>
                  <a:pt x="495807" y="958469"/>
                </a:lnTo>
                <a:lnTo>
                  <a:pt x="498475" y="956690"/>
                </a:lnTo>
                <a:lnTo>
                  <a:pt x="500379" y="954404"/>
                </a:lnTo>
                <a:lnTo>
                  <a:pt x="501522" y="951991"/>
                </a:lnTo>
                <a:lnTo>
                  <a:pt x="502792" y="949451"/>
                </a:lnTo>
                <a:lnTo>
                  <a:pt x="503300" y="946276"/>
                </a:lnTo>
                <a:lnTo>
                  <a:pt x="503300" y="509270"/>
                </a:lnTo>
                <a:lnTo>
                  <a:pt x="518064" y="481716"/>
                </a:lnTo>
                <a:lnTo>
                  <a:pt x="545877" y="437278"/>
                </a:lnTo>
                <a:lnTo>
                  <a:pt x="571666" y="407054"/>
                </a:lnTo>
                <a:lnTo>
                  <a:pt x="575093" y="404495"/>
                </a:lnTo>
                <a:lnTo>
                  <a:pt x="496315" y="404495"/>
                </a:lnTo>
                <a:lnTo>
                  <a:pt x="496294" y="318643"/>
                </a:lnTo>
                <a:lnTo>
                  <a:pt x="475488" y="301498"/>
                </a:lnTo>
                <a:lnTo>
                  <a:pt x="470153" y="301116"/>
                </a:lnTo>
                <a:close/>
              </a:path>
              <a:path w="1863090" h="973455">
                <a:moveTo>
                  <a:pt x="740012" y="390016"/>
                </a:moveTo>
                <a:lnTo>
                  <a:pt x="609600" y="390016"/>
                </a:lnTo>
                <a:lnTo>
                  <a:pt x="619434" y="390782"/>
                </a:lnTo>
                <a:lnTo>
                  <a:pt x="628554" y="393096"/>
                </a:lnTo>
                <a:lnTo>
                  <a:pt x="658193" y="417607"/>
                </a:lnTo>
                <a:lnTo>
                  <a:pt x="677656" y="463915"/>
                </a:lnTo>
                <a:lnTo>
                  <a:pt x="685861" y="510651"/>
                </a:lnTo>
                <a:lnTo>
                  <a:pt x="688593" y="565657"/>
                </a:lnTo>
                <a:lnTo>
                  <a:pt x="688593" y="946276"/>
                </a:lnTo>
                <a:lnTo>
                  <a:pt x="689101" y="949451"/>
                </a:lnTo>
                <a:lnTo>
                  <a:pt x="690117" y="951991"/>
                </a:lnTo>
                <a:lnTo>
                  <a:pt x="691133" y="954404"/>
                </a:lnTo>
                <a:lnTo>
                  <a:pt x="693038" y="956690"/>
                </a:lnTo>
                <a:lnTo>
                  <a:pt x="695833" y="958469"/>
                </a:lnTo>
                <a:lnTo>
                  <a:pt x="698626" y="960374"/>
                </a:lnTo>
                <a:lnTo>
                  <a:pt x="702437" y="961644"/>
                </a:lnTo>
                <a:lnTo>
                  <a:pt x="707263" y="962659"/>
                </a:lnTo>
                <a:lnTo>
                  <a:pt x="712088" y="963549"/>
                </a:lnTo>
                <a:lnTo>
                  <a:pt x="717931" y="964056"/>
                </a:lnTo>
                <a:lnTo>
                  <a:pt x="731773" y="964056"/>
                </a:lnTo>
                <a:lnTo>
                  <a:pt x="753617" y="958469"/>
                </a:lnTo>
                <a:lnTo>
                  <a:pt x="756412" y="956690"/>
                </a:lnTo>
                <a:lnTo>
                  <a:pt x="758443" y="954404"/>
                </a:lnTo>
                <a:lnTo>
                  <a:pt x="759587" y="951991"/>
                </a:lnTo>
                <a:lnTo>
                  <a:pt x="760729" y="949451"/>
                </a:lnTo>
                <a:lnTo>
                  <a:pt x="761364" y="946276"/>
                </a:lnTo>
                <a:lnTo>
                  <a:pt x="761364" y="509270"/>
                </a:lnTo>
                <a:lnTo>
                  <a:pt x="776220" y="481716"/>
                </a:lnTo>
                <a:lnTo>
                  <a:pt x="790479" y="457723"/>
                </a:lnTo>
                <a:lnTo>
                  <a:pt x="804120" y="437278"/>
                </a:lnTo>
                <a:lnTo>
                  <a:pt x="817117" y="420370"/>
                </a:lnTo>
                <a:lnTo>
                  <a:pt x="823037" y="414147"/>
                </a:lnTo>
                <a:lnTo>
                  <a:pt x="747267" y="414147"/>
                </a:lnTo>
                <a:lnTo>
                  <a:pt x="743509" y="400667"/>
                </a:lnTo>
                <a:lnTo>
                  <a:pt x="740012" y="390016"/>
                </a:lnTo>
                <a:close/>
              </a:path>
              <a:path w="1863090" h="973455">
                <a:moveTo>
                  <a:pt x="997980" y="390016"/>
                </a:moveTo>
                <a:lnTo>
                  <a:pt x="867663" y="390016"/>
                </a:lnTo>
                <a:lnTo>
                  <a:pt x="877446" y="390782"/>
                </a:lnTo>
                <a:lnTo>
                  <a:pt x="886587" y="393096"/>
                </a:lnTo>
                <a:lnTo>
                  <a:pt x="916558" y="417607"/>
                </a:lnTo>
                <a:lnTo>
                  <a:pt x="935989" y="463915"/>
                </a:lnTo>
                <a:lnTo>
                  <a:pt x="943631" y="510651"/>
                </a:lnTo>
                <a:lnTo>
                  <a:pt x="946149" y="565657"/>
                </a:lnTo>
                <a:lnTo>
                  <a:pt x="946149" y="946276"/>
                </a:lnTo>
                <a:lnTo>
                  <a:pt x="946658" y="949451"/>
                </a:lnTo>
                <a:lnTo>
                  <a:pt x="947927" y="951991"/>
                </a:lnTo>
                <a:lnTo>
                  <a:pt x="949070" y="954404"/>
                </a:lnTo>
                <a:lnTo>
                  <a:pt x="950975" y="956690"/>
                </a:lnTo>
                <a:lnTo>
                  <a:pt x="953769" y="958469"/>
                </a:lnTo>
                <a:lnTo>
                  <a:pt x="956563" y="960374"/>
                </a:lnTo>
                <a:lnTo>
                  <a:pt x="960373" y="961644"/>
                </a:lnTo>
                <a:lnTo>
                  <a:pt x="965072" y="962659"/>
                </a:lnTo>
                <a:lnTo>
                  <a:pt x="969771" y="963549"/>
                </a:lnTo>
                <a:lnTo>
                  <a:pt x="975740" y="964056"/>
                </a:lnTo>
                <a:lnTo>
                  <a:pt x="990218" y="964056"/>
                </a:lnTo>
                <a:lnTo>
                  <a:pt x="1011809" y="958469"/>
                </a:lnTo>
                <a:lnTo>
                  <a:pt x="1014475" y="956690"/>
                </a:lnTo>
                <a:lnTo>
                  <a:pt x="1016381" y="954404"/>
                </a:lnTo>
                <a:lnTo>
                  <a:pt x="1017523" y="951991"/>
                </a:lnTo>
                <a:lnTo>
                  <a:pt x="1018666" y="949451"/>
                </a:lnTo>
                <a:lnTo>
                  <a:pt x="1019301" y="946276"/>
                </a:lnTo>
                <a:lnTo>
                  <a:pt x="1019234" y="546465"/>
                </a:lnTo>
                <a:lnTo>
                  <a:pt x="1017587" y="499475"/>
                </a:lnTo>
                <a:lnTo>
                  <a:pt x="1012443" y="450976"/>
                </a:lnTo>
                <a:lnTo>
                  <a:pt x="1003299" y="406780"/>
                </a:lnTo>
                <a:lnTo>
                  <a:pt x="997980" y="390016"/>
                </a:lnTo>
                <a:close/>
              </a:path>
              <a:path w="1863090" h="973455">
                <a:moveTo>
                  <a:pt x="883031" y="291464"/>
                </a:moveTo>
                <a:lnTo>
                  <a:pt x="843655" y="301807"/>
                </a:lnTo>
                <a:lnTo>
                  <a:pt x="810916" y="326812"/>
                </a:lnTo>
                <a:lnTo>
                  <a:pt x="784860" y="356870"/>
                </a:lnTo>
                <a:lnTo>
                  <a:pt x="757052" y="397910"/>
                </a:lnTo>
                <a:lnTo>
                  <a:pt x="747267" y="414147"/>
                </a:lnTo>
                <a:lnTo>
                  <a:pt x="823037" y="414147"/>
                </a:lnTo>
                <a:lnTo>
                  <a:pt x="829784" y="407054"/>
                </a:lnTo>
                <a:lnTo>
                  <a:pt x="842438" y="397573"/>
                </a:lnTo>
                <a:lnTo>
                  <a:pt x="855069" y="391902"/>
                </a:lnTo>
                <a:lnTo>
                  <a:pt x="867663" y="390016"/>
                </a:lnTo>
                <a:lnTo>
                  <a:pt x="997980" y="390016"/>
                </a:lnTo>
                <a:lnTo>
                  <a:pt x="997013" y="386969"/>
                </a:lnTo>
                <a:lnTo>
                  <a:pt x="980888" y="351960"/>
                </a:lnTo>
                <a:lnTo>
                  <a:pt x="947419" y="312420"/>
                </a:lnTo>
                <a:lnTo>
                  <a:pt x="901414" y="292774"/>
                </a:lnTo>
                <a:lnTo>
                  <a:pt x="883031" y="291464"/>
                </a:lnTo>
                <a:close/>
              </a:path>
              <a:path w="1863090" h="973455">
                <a:moveTo>
                  <a:pt x="625093" y="291464"/>
                </a:moveTo>
                <a:lnTo>
                  <a:pt x="577123" y="306734"/>
                </a:lnTo>
                <a:lnTo>
                  <a:pt x="545429" y="334218"/>
                </a:lnTo>
                <a:lnTo>
                  <a:pt x="512941" y="377132"/>
                </a:lnTo>
                <a:lnTo>
                  <a:pt x="496315" y="404495"/>
                </a:lnTo>
                <a:lnTo>
                  <a:pt x="575093" y="404495"/>
                </a:lnTo>
                <a:lnTo>
                  <a:pt x="584358" y="397573"/>
                </a:lnTo>
                <a:lnTo>
                  <a:pt x="597003" y="391902"/>
                </a:lnTo>
                <a:lnTo>
                  <a:pt x="609600" y="390016"/>
                </a:lnTo>
                <a:lnTo>
                  <a:pt x="740012" y="390016"/>
                </a:lnTo>
                <a:lnTo>
                  <a:pt x="739298" y="387842"/>
                </a:lnTo>
                <a:lnTo>
                  <a:pt x="717883" y="343344"/>
                </a:lnTo>
                <a:lnTo>
                  <a:pt x="687879" y="311245"/>
                </a:lnTo>
                <a:lnTo>
                  <a:pt x="648493" y="293735"/>
                </a:lnTo>
                <a:lnTo>
                  <a:pt x="637091" y="292034"/>
                </a:lnTo>
                <a:lnTo>
                  <a:pt x="625093" y="291464"/>
                </a:lnTo>
                <a:close/>
              </a:path>
              <a:path w="1863090" h="973455">
                <a:moveTo>
                  <a:pt x="1429582" y="383794"/>
                </a:moveTo>
                <a:lnTo>
                  <a:pt x="1285747" y="383794"/>
                </a:lnTo>
                <a:lnTo>
                  <a:pt x="1297820" y="384367"/>
                </a:lnTo>
                <a:lnTo>
                  <a:pt x="1308893" y="386095"/>
                </a:lnTo>
                <a:lnTo>
                  <a:pt x="1343644" y="404606"/>
                </a:lnTo>
                <a:lnTo>
                  <a:pt x="1365345" y="441213"/>
                </a:lnTo>
                <a:lnTo>
                  <a:pt x="1373820" y="480784"/>
                </a:lnTo>
                <a:lnTo>
                  <a:pt x="1376467" y="525018"/>
                </a:lnTo>
                <a:lnTo>
                  <a:pt x="1376552" y="578103"/>
                </a:lnTo>
                <a:lnTo>
                  <a:pt x="1321942" y="578103"/>
                </a:lnTo>
                <a:lnTo>
                  <a:pt x="1299315" y="578909"/>
                </a:lnTo>
                <a:lnTo>
                  <a:pt x="1257631" y="585283"/>
                </a:lnTo>
                <a:lnTo>
                  <a:pt x="1220720" y="597993"/>
                </a:lnTo>
                <a:lnTo>
                  <a:pt x="1175892" y="629157"/>
                </a:lnTo>
                <a:lnTo>
                  <a:pt x="1144246" y="674717"/>
                </a:lnTo>
                <a:lnTo>
                  <a:pt x="1130649" y="713357"/>
                </a:lnTo>
                <a:lnTo>
                  <a:pt x="1123791" y="758834"/>
                </a:lnTo>
                <a:lnTo>
                  <a:pt x="1122934" y="784098"/>
                </a:lnTo>
                <a:lnTo>
                  <a:pt x="1123572" y="805940"/>
                </a:lnTo>
                <a:lnTo>
                  <a:pt x="1128613" y="845909"/>
                </a:lnTo>
                <a:lnTo>
                  <a:pt x="1144857" y="896461"/>
                </a:lnTo>
                <a:lnTo>
                  <a:pt x="1170080" y="934672"/>
                </a:lnTo>
                <a:lnTo>
                  <a:pt x="1203960" y="960247"/>
                </a:lnTo>
                <a:lnTo>
                  <a:pt x="1245340" y="972159"/>
                </a:lnTo>
                <a:lnTo>
                  <a:pt x="1260601" y="972947"/>
                </a:lnTo>
                <a:lnTo>
                  <a:pt x="1278197" y="971444"/>
                </a:lnTo>
                <a:lnTo>
                  <a:pt x="1328292" y="948816"/>
                </a:lnTo>
                <a:lnTo>
                  <a:pt x="1358788" y="919892"/>
                </a:lnTo>
                <a:lnTo>
                  <a:pt x="1384506" y="884047"/>
                </a:lnTo>
                <a:lnTo>
                  <a:pt x="1272032" y="884047"/>
                </a:lnTo>
                <a:lnTo>
                  <a:pt x="1255387" y="882261"/>
                </a:lnTo>
                <a:lnTo>
                  <a:pt x="1217167" y="855472"/>
                </a:lnTo>
                <a:lnTo>
                  <a:pt x="1198719" y="801518"/>
                </a:lnTo>
                <a:lnTo>
                  <a:pt x="1197483" y="778636"/>
                </a:lnTo>
                <a:lnTo>
                  <a:pt x="1197911" y="764944"/>
                </a:lnTo>
                <a:lnTo>
                  <a:pt x="1208248" y="718250"/>
                </a:lnTo>
                <a:lnTo>
                  <a:pt x="1233519" y="684200"/>
                </a:lnTo>
                <a:lnTo>
                  <a:pt x="1273909" y="664592"/>
                </a:lnTo>
                <a:lnTo>
                  <a:pt x="1314449" y="660146"/>
                </a:lnTo>
                <a:lnTo>
                  <a:pt x="1448942" y="660146"/>
                </a:lnTo>
                <a:lnTo>
                  <a:pt x="1448942" y="525018"/>
                </a:lnTo>
                <a:lnTo>
                  <a:pt x="1446847" y="470789"/>
                </a:lnTo>
                <a:lnTo>
                  <a:pt x="1440561" y="423799"/>
                </a:lnTo>
                <a:lnTo>
                  <a:pt x="1435729" y="402963"/>
                </a:lnTo>
                <a:lnTo>
                  <a:pt x="1429582" y="383794"/>
                </a:lnTo>
                <a:close/>
              </a:path>
              <a:path w="1863090" h="973455">
                <a:moveTo>
                  <a:pt x="1448942" y="881252"/>
                </a:moveTo>
                <a:lnTo>
                  <a:pt x="1386332" y="881252"/>
                </a:lnTo>
                <a:lnTo>
                  <a:pt x="1386332" y="948816"/>
                </a:lnTo>
                <a:lnTo>
                  <a:pt x="1387347" y="953007"/>
                </a:lnTo>
                <a:lnTo>
                  <a:pt x="1389379" y="955675"/>
                </a:lnTo>
                <a:lnTo>
                  <a:pt x="1391412" y="958469"/>
                </a:lnTo>
                <a:lnTo>
                  <a:pt x="1394714" y="960501"/>
                </a:lnTo>
                <a:lnTo>
                  <a:pt x="1403858" y="963295"/>
                </a:lnTo>
                <a:lnTo>
                  <a:pt x="1409953" y="964056"/>
                </a:lnTo>
                <a:lnTo>
                  <a:pt x="1425574" y="964056"/>
                </a:lnTo>
                <a:lnTo>
                  <a:pt x="1431543" y="963295"/>
                </a:lnTo>
                <a:lnTo>
                  <a:pt x="1435608" y="961898"/>
                </a:lnTo>
                <a:lnTo>
                  <a:pt x="1439798" y="960501"/>
                </a:lnTo>
                <a:lnTo>
                  <a:pt x="1442973" y="958469"/>
                </a:lnTo>
                <a:lnTo>
                  <a:pt x="1447672" y="953007"/>
                </a:lnTo>
                <a:lnTo>
                  <a:pt x="1448942" y="948816"/>
                </a:lnTo>
                <a:lnTo>
                  <a:pt x="1448942" y="881252"/>
                </a:lnTo>
                <a:close/>
              </a:path>
              <a:path w="1863090" h="973455">
                <a:moveTo>
                  <a:pt x="1448942" y="660146"/>
                </a:moveTo>
                <a:lnTo>
                  <a:pt x="1376552" y="660146"/>
                </a:lnTo>
                <a:lnTo>
                  <a:pt x="1376552" y="791718"/>
                </a:lnTo>
                <a:lnTo>
                  <a:pt x="1363267" y="813647"/>
                </a:lnTo>
                <a:lnTo>
                  <a:pt x="1337601" y="848457"/>
                </a:lnTo>
                <a:lnTo>
                  <a:pt x="1299686" y="878347"/>
                </a:lnTo>
                <a:lnTo>
                  <a:pt x="1272032" y="884047"/>
                </a:lnTo>
                <a:lnTo>
                  <a:pt x="1384506" y="884047"/>
                </a:lnTo>
                <a:lnTo>
                  <a:pt x="1386332" y="881252"/>
                </a:lnTo>
                <a:lnTo>
                  <a:pt x="1448942" y="881252"/>
                </a:lnTo>
                <a:lnTo>
                  <a:pt x="1448942" y="660146"/>
                </a:lnTo>
                <a:close/>
              </a:path>
              <a:path w="1863090" h="973455">
                <a:moveTo>
                  <a:pt x="1292351" y="291464"/>
                </a:moveTo>
                <a:lnTo>
                  <a:pt x="1246886" y="298069"/>
                </a:lnTo>
                <a:lnTo>
                  <a:pt x="1205484" y="314578"/>
                </a:lnTo>
                <a:lnTo>
                  <a:pt x="1171956" y="336550"/>
                </a:lnTo>
                <a:lnTo>
                  <a:pt x="1145032" y="369950"/>
                </a:lnTo>
                <a:lnTo>
                  <a:pt x="1142446" y="412049"/>
                </a:lnTo>
                <a:lnTo>
                  <a:pt x="1142745" y="416940"/>
                </a:lnTo>
                <a:lnTo>
                  <a:pt x="1143253" y="422782"/>
                </a:lnTo>
                <a:lnTo>
                  <a:pt x="1143889" y="428498"/>
                </a:lnTo>
                <a:lnTo>
                  <a:pt x="1144777" y="433197"/>
                </a:lnTo>
                <a:lnTo>
                  <a:pt x="1146174" y="436879"/>
                </a:lnTo>
                <a:lnTo>
                  <a:pt x="1147444" y="440562"/>
                </a:lnTo>
                <a:lnTo>
                  <a:pt x="1148968" y="443229"/>
                </a:lnTo>
                <a:lnTo>
                  <a:pt x="1150746" y="445134"/>
                </a:lnTo>
                <a:lnTo>
                  <a:pt x="1152524" y="446912"/>
                </a:lnTo>
                <a:lnTo>
                  <a:pt x="1154557" y="447928"/>
                </a:lnTo>
                <a:lnTo>
                  <a:pt x="1160525" y="447928"/>
                </a:lnTo>
                <a:lnTo>
                  <a:pt x="1165860" y="444500"/>
                </a:lnTo>
                <a:lnTo>
                  <a:pt x="1173098" y="437896"/>
                </a:lnTo>
                <a:lnTo>
                  <a:pt x="1178786" y="432800"/>
                </a:lnTo>
                <a:lnTo>
                  <a:pt x="1217358" y="404288"/>
                </a:lnTo>
                <a:lnTo>
                  <a:pt x="1260236" y="386286"/>
                </a:lnTo>
                <a:lnTo>
                  <a:pt x="1285747" y="383794"/>
                </a:lnTo>
                <a:lnTo>
                  <a:pt x="1429582" y="383794"/>
                </a:lnTo>
                <a:lnTo>
                  <a:pt x="1422255" y="366577"/>
                </a:lnTo>
                <a:lnTo>
                  <a:pt x="1392237" y="325326"/>
                </a:lnTo>
                <a:lnTo>
                  <a:pt x="1349287" y="299983"/>
                </a:lnTo>
                <a:lnTo>
                  <a:pt x="1312902" y="292415"/>
                </a:lnTo>
                <a:lnTo>
                  <a:pt x="1292351" y="291464"/>
                </a:lnTo>
                <a:close/>
              </a:path>
              <a:path w="1863090" h="973455">
                <a:moveTo>
                  <a:pt x="1626235" y="301116"/>
                </a:moveTo>
                <a:lnTo>
                  <a:pt x="1611757" y="301116"/>
                </a:lnTo>
                <a:lnTo>
                  <a:pt x="1605914" y="301625"/>
                </a:lnTo>
                <a:lnTo>
                  <a:pt x="1582673" y="319277"/>
                </a:lnTo>
                <a:lnTo>
                  <a:pt x="1582673" y="946276"/>
                </a:lnTo>
                <a:lnTo>
                  <a:pt x="1590039" y="958469"/>
                </a:lnTo>
                <a:lnTo>
                  <a:pt x="1592834" y="960374"/>
                </a:lnTo>
                <a:lnTo>
                  <a:pt x="1596516" y="961644"/>
                </a:lnTo>
                <a:lnTo>
                  <a:pt x="1601215" y="962659"/>
                </a:lnTo>
                <a:lnTo>
                  <a:pt x="1605914" y="963549"/>
                </a:lnTo>
                <a:lnTo>
                  <a:pt x="1611757" y="964056"/>
                </a:lnTo>
                <a:lnTo>
                  <a:pt x="1626235" y="964056"/>
                </a:lnTo>
                <a:lnTo>
                  <a:pt x="1647951" y="958469"/>
                </a:lnTo>
                <a:lnTo>
                  <a:pt x="1650618" y="956690"/>
                </a:lnTo>
                <a:lnTo>
                  <a:pt x="1652523" y="954404"/>
                </a:lnTo>
                <a:lnTo>
                  <a:pt x="1653666" y="951991"/>
                </a:lnTo>
                <a:lnTo>
                  <a:pt x="1654937" y="949451"/>
                </a:lnTo>
                <a:lnTo>
                  <a:pt x="1655444" y="946276"/>
                </a:lnTo>
                <a:lnTo>
                  <a:pt x="1655444" y="319277"/>
                </a:lnTo>
                <a:lnTo>
                  <a:pt x="1654937" y="316229"/>
                </a:lnTo>
                <a:lnTo>
                  <a:pt x="1653666" y="313562"/>
                </a:lnTo>
                <a:lnTo>
                  <a:pt x="1652523" y="310769"/>
                </a:lnTo>
                <a:lnTo>
                  <a:pt x="1632203" y="301625"/>
                </a:lnTo>
                <a:lnTo>
                  <a:pt x="1626235" y="301116"/>
                </a:lnTo>
                <a:close/>
              </a:path>
              <a:path w="1863090" h="973455">
                <a:moveTo>
                  <a:pt x="1619376" y="45465"/>
                </a:moveTo>
                <a:lnTo>
                  <a:pt x="1583563" y="59944"/>
                </a:lnTo>
                <a:lnTo>
                  <a:pt x="1573911" y="114426"/>
                </a:lnTo>
                <a:lnTo>
                  <a:pt x="1574504" y="132476"/>
                </a:lnTo>
                <a:lnTo>
                  <a:pt x="1589073" y="173934"/>
                </a:lnTo>
                <a:lnTo>
                  <a:pt x="1618488" y="181863"/>
                </a:lnTo>
                <a:lnTo>
                  <a:pt x="1630439" y="180959"/>
                </a:lnTo>
                <a:lnTo>
                  <a:pt x="1661429" y="146589"/>
                </a:lnTo>
                <a:lnTo>
                  <a:pt x="1663826" y="113029"/>
                </a:lnTo>
                <a:lnTo>
                  <a:pt x="1663233" y="94960"/>
                </a:lnTo>
                <a:lnTo>
                  <a:pt x="1648666" y="53395"/>
                </a:lnTo>
                <a:lnTo>
                  <a:pt x="1619376" y="45465"/>
                </a:lnTo>
                <a:close/>
              </a:path>
              <a:path w="1863090" h="973455">
                <a:moveTo>
                  <a:pt x="1833498" y="0"/>
                </a:moveTo>
                <a:lnTo>
                  <a:pt x="1819020" y="0"/>
                </a:lnTo>
                <a:lnTo>
                  <a:pt x="1813178" y="507"/>
                </a:lnTo>
                <a:lnTo>
                  <a:pt x="1789938" y="18414"/>
                </a:lnTo>
                <a:lnTo>
                  <a:pt x="1789938" y="946276"/>
                </a:lnTo>
                <a:lnTo>
                  <a:pt x="1797303" y="958469"/>
                </a:lnTo>
                <a:lnTo>
                  <a:pt x="1800097" y="960374"/>
                </a:lnTo>
                <a:lnTo>
                  <a:pt x="1803781" y="961644"/>
                </a:lnTo>
                <a:lnTo>
                  <a:pt x="1808479" y="962659"/>
                </a:lnTo>
                <a:lnTo>
                  <a:pt x="1813178" y="963549"/>
                </a:lnTo>
                <a:lnTo>
                  <a:pt x="1819020" y="964056"/>
                </a:lnTo>
                <a:lnTo>
                  <a:pt x="1833498" y="964056"/>
                </a:lnTo>
                <a:lnTo>
                  <a:pt x="1855215" y="958469"/>
                </a:lnTo>
                <a:lnTo>
                  <a:pt x="1857883" y="956690"/>
                </a:lnTo>
                <a:lnTo>
                  <a:pt x="1859788" y="954404"/>
                </a:lnTo>
                <a:lnTo>
                  <a:pt x="1860931" y="951991"/>
                </a:lnTo>
                <a:lnTo>
                  <a:pt x="1862200" y="949451"/>
                </a:lnTo>
                <a:lnTo>
                  <a:pt x="1862709" y="946276"/>
                </a:lnTo>
                <a:lnTo>
                  <a:pt x="1862709" y="18414"/>
                </a:lnTo>
                <a:lnTo>
                  <a:pt x="1862200" y="15112"/>
                </a:lnTo>
                <a:lnTo>
                  <a:pt x="1860931" y="12446"/>
                </a:lnTo>
                <a:lnTo>
                  <a:pt x="1859788" y="9651"/>
                </a:lnTo>
                <a:lnTo>
                  <a:pt x="1839467" y="507"/>
                </a:lnTo>
                <a:lnTo>
                  <a:pt x="1833498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6" y="520700"/>
            <a:ext cx="18288000" cy="9766300"/>
            <a:chOff x="636" y="520700"/>
            <a:chExt cx="18288000" cy="9766300"/>
          </a:xfrm>
        </p:grpSpPr>
        <p:sp>
          <p:nvSpPr>
            <p:cNvPr id="3" name="object 3"/>
            <p:cNvSpPr/>
            <p:nvPr/>
          </p:nvSpPr>
          <p:spPr>
            <a:xfrm>
              <a:off x="636" y="520700"/>
              <a:ext cx="18287365" cy="9766300"/>
            </a:xfrm>
            <a:custGeom>
              <a:avLst/>
              <a:gdLst/>
              <a:ahLst/>
              <a:cxnLst/>
              <a:rect l="l" t="t" r="r" b="b"/>
              <a:pathLst>
                <a:path w="18287365" h="9766300">
                  <a:moveTo>
                    <a:pt x="0" y="0"/>
                  </a:moveTo>
                  <a:lnTo>
                    <a:pt x="18287363" y="0"/>
                  </a:lnTo>
                  <a:lnTo>
                    <a:pt x="18287363" y="9766296"/>
                  </a:lnTo>
                  <a:lnTo>
                    <a:pt x="0" y="9766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" y="520699"/>
              <a:ext cx="230504" cy="3669665"/>
            </a:xfrm>
            <a:custGeom>
              <a:avLst/>
              <a:gdLst/>
              <a:ahLst/>
              <a:cxnLst/>
              <a:rect l="l" t="t" r="r" b="b"/>
              <a:pathLst>
                <a:path w="230504" h="3669665">
                  <a:moveTo>
                    <a:pt x="229958" y="0"/>
                  </a:moveTo>
                  <a:lnTo>
                    <a:pt x="97320" y="0"/>
                  </a:lnTo>
                  <a:lnTo>
                    <a:pt x="97320" y="3340735"/>
                  </a:lnTo>
                  <a:lnTo>
                    <a:pt x="94894" y="3343148"/>
                  </a:lnTo>
                  <a:lnTo>
                    <a:pt x="92202" y="3345053"/>
                  </a:lnTo>
                  <a:lnTo>
                    <a:pt x="85699" y="3347974"/>
                  </a:lnTo>
                  <a:lnTo>
                    <a:pt x="80733" y="3345307"/>
                  </a:lnTo>
                  <a:lnTo>
                    <a:pt x="77889" y="3339211"/>
                  </a:lnTo>
                  <a:lnTo>
                    <a:pt x="74244" y="3334385"/>
                  </a:lnTo>
                  <a:lnTo>
                    <a:pt x="85699" y="3326257"/>
                  </a:lnTo>
                  <a:lnTo>
                    <a:pt x="88976" y="3323971"/>
                  </a:lnTo>
                  <a:lnTo>
                    <a:pt x="92697" y="3328543"/>
                  </a:lnTo>
                  <a:lnTo>
                    <a:pt x="95427" y="3333750"/>
                  </a:lnTo>
                  <a:lnTo>
                    <a:pt x="97155" y="3339465"/>
                  </a:lnTo>
                  <a:lnTo>
                    <a:pt x="97320" y="3340735"/>
                  </a:lnTo>
                  <a:lnTo>
                    <a:pt x="97320" y="0"/>
                  </a:lnTo>
                  <a:lnTo>
                    <a:pt x="85699" y="0"/>
                  </a:lnTo>
                  <a:lnTo>
                    <a:pt x="22898" y="0"/>
                  </a:lnTo>
                  <a:lnTo>
                    <a:pt x="22898" y="3354832"/>
                  </a:lnTo>
                  <a:lnTo>
                    <a:pt x="22860" y="3358515"/>
                  </a:lnTo>
                  <a:lnTo>
                    <a:pt x="20866" y="3357626"/>
                  </a:lnTo>
                  <a:lnTo>
                    <a:pt x="18834" y="3356610"/>
                  </a:lnTo>
                  <a:lnTo>
                    <a:pt x="20866" y="3355721"/>
                  </a:lnTo>
                  <a:lnTo>
                    <a:pt x="22898" y="3354832"/>
                  </a:lnTo>
                  <a:lnTo>
                    <a:pt x="22898" y="0"/>
                  </a:lnTo>
                  <a:lnTo>
                    <a:pt x="20866" y="0"/>
                  </a:lnTo>
                  <a:lnTo>
                    <a:pt x="0" y="0"/>
                  </a:lnTo>
                  <a:lnTo>
                    <a:pt x="0" y="3570478"/>
                  </a:lnTo>
                  <a:lnTo>
                    <a:pt x="20866" y="3580511"/>
                  </a:lnTo>
                  <a:lnTo>
                    <a:pt x="85699" y="3611626"/>
                  </a:lnTo>
                  <a:lnTo>
                    <a:pt x="122986" y="3627971"/>
                  </a:lnTo>
                  <a:lnTo>
                    <a:pt x="203111" y="3658616"/>
                  </a:lnTo>
                  <a:lnTo>
                    <a:pt x="229958" y="3669411"/>
                  </a:lnTo>
                  <a:lnTo>
                    <a:pt x="229958" y="3477895"/>
                  </a:lnTo>
                  <a:lnTo>
                    <a:pt x="199656" y="3457575"/>
                  </a:lnTo>
                  <a:lnTo>
                    <a:pt x="182321" y="3443071"/>
                  </a:lnTo>
                  <a:lnTo>
                    <a:pt x="164655" y="3426422"/>
                  </a:lnTo>
                  <a:lnTo>
                    <a:pt x="146329" y="3407410"/>
                  </a:lnTo>
                  <a:lnTo>
                    <a:pt x="127038" y="3385820"/>
                  </a:lnTo>
                  <a:lnTo>
                    <a:pt x="128371" y="3379978"/>
                  </a:lnTo>
                  <a:lnTo>
                    <a:pt x="131940" y="3376295"/>
                  </a:lnTo>
                  <a:lnTo>
                    <a:pt x="143535" y="3372866"/>
                  </a:lnTo>
                  <a:lnTo>
                    <a:pt x="148551" y="3374263"/>
                  </a:lnTo>
                  <a:lnTo>
                    <a:pt x="152793" y="3378454"/>
                  </a:lnTo>
                  <a:lnTo>
                    <a:pt x="170230" y="3391319"/>
                  </a:lnTo>
                  <a:lnTo>
                    <a:pt x="188010" y="3403574"/>
                  </a:lnTo>
                  <a:lnTo>
                    <a:pt x="206146" y="3415220"/>
                  </a:lnTo>
                  <a:lnTo>
                    <a:pt x="224637" y="3426206"/>
                  </a:lnTo>
                  <a:lnTo>
                    <a:pt x="229958" y="3428873"/>
                  </a:lnTo>
                  <a:lnTo>
                    <a:pt x="229958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93" y="3998595"/>
              <a:ext cx="100317" cy="2357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0593" y="520699"/>
              <a:ext cx="2855595" cy="4020185"/>
            </a:xfrm>
            <a:custGeom>
              <a:avLst/>
              <a:gdLst/>
              <a:ahLst/>
              <a:cxnLst/>
              <a:rect l="l" t="t" r="r" b="b"/>
              <a:pathLst>
                <a:path w="2855595" h="4020185">
                  <a:moveTo>
                    <a:pt x="2727109" y="0"/>
                  </a:moveTo>
                  <a:lnTo>
                    <a:pt x="2714409" y="0"/>
                  </a:lnTo>
                  <a:lnTo>
                    <a:pt x="2727109" y="21463"/>
                  </a:lnTo>
                  <a:lnTo>
                    <a:pt x="2727109" y="0"/>
                  </a:lnTo>
                  <a:close/>
                </a:path>
                <a:path w="2855595" h="4020185">
                  <a:moveTo>
                    <a:pt x="2751366" y="2818257"/>
                  </a:moveTo>
                  <a:lnTo>
                    <a:pt x="2749334" y="2819019"/>
                  </a:lnTo>
                  <a:lnTo>
                    <a:pt x="2748572" y="2821178"/>
                  </a:lnTo>
                  <a:lnTo>
                    <a:pt x="2751366" y="2818257"/>
                  </a:lnTo>
                  <a:close/>
                </a:path>
                <a:path w="2855595" h="4020185">
                  <a:moveTo>
                    <a:pt x="2855252" y="3262884"/>
                  </a:moveTo>
                  <a:lnTo>
                    <a:pt x="2754414" y="3381756"/>
                  </a:lnTo>
                  <a:lnTo>
                    <a:pt x="2738412" y="3397173"/>
                  </a:lnTo>
                  <a:lnTo>
                    <a:pt x="2738412" y="3517265"/>
                  </a:lnTo>
                  <a:lnTo>
                    <a:pt x="2735364" y="3517900"/>
                  </a:lnTo>
                  <a:lnTo>
                    <a:pt x="2732189" y="3519170"/>
                  </a:lnTo>
                  <a:lnTo>
                    <a:pt x="2729141" y="3519932"/>
                  </a:lnTo>
                  <a:lnTo>
                    <a:pt x="2727109" y="3520059"/>
                  </a:lnTo>
                  <a:lnTo>
                    <a:pt x="2720759" y="3520440"/>
                  </a:lnTo>
                  <a:lnTo>
                    <a:pt x="2717711" y="3519297"/>
                  </a:lnTo>
                  <a:lnTo>
                    <a:pt x="2717330" y="3510534"/>
                  </a:lnTo>
                  <a:lnTo>
                    <a:pt x="2715679" y="3505200"/>
                  </a:lnTo>
                  <a:lnTo>
                    <a:pt x="2727109" y="3504692"/>
                  </a:lnTo>
                  <a:lnTo>
                    <a:pt x="2734094" y="3504311"/>
                  </a:lnTo>
                  <a:lnTo>
                    <a:pt x="2735872" y="3504565"/>
                  </a:lnTo>
                  <a:lnTo>
                    <a:pt x="2736634" y="3511423"/>
                  </a:lnTo>
                  <a:lnTo>
                    <a:pt x="2738412" y="3517265"/>
                  </a:lnTo>
                  <a:lnTo>
                    <a:pt x="2738412" y="3397173"/>
                  </a:lnTo>
                  <a:lnTo>
                    <a:pt x="2727109" y="3408045"/>
                  </a:lnTo>
                  <a:lnTo>
                    <a:pt x="2603284" y="3526536"/>
                  </a:lnTo>
                  <a:lnTo>
                    <a:pt x="2539276" y="3574821"/>
                  </a:lnTo>
                  <a:lnTo>
                    <a:pt x="2539276" y="3666744"/>
                  </a:lnTo>
                  <a:lnTo>
                    <a:pt x="2537752" y="3670427"/>
                  </a:lnTo>
                  <a:lnTo>
                    <a:pt x="2536101" y="3670046"/>
                  </a:lnTo>
                  <a:lnTo>
                    <a:pt x="2532799" y="3669157"/>
                  </a:lnTo>
                  <a:lnTo>
                    <a:pt x="2533307" y="3667760"/>
                  </a:lnTo>
                  <a:lnTo>
                    <a:pt x="2533815" y="3665347"/>
                  </a:lnTo>
                  <a:lnTo>
                    <a:pt x="2534450" y="3665347"/>
                  </a:lnTo>
                  <a:lnTo>
                    <a:pt x="2536101" y="3665855"/>
                  </a:lnTo>
                  <a:lnTo>
                    <a:pt x="2539276" y="3666744"/>
                  </a:lnTo>
                  <a:lnTo>
                    <a:pt x="2539276" y="3574821"/>
                  </a:lnTo>
                  <a:lnTo>
                    <a:pt x="2536101" y="3577209"/>
                  </a:lnTo>
                  <a:lnTo>
                    <a:pt x="2436279" y="3652520"/>
                  </a:lnTo>
                  <a:lnTo>
                    <a:pt x="2392159" y="3681031"/>
                  </a:lnTo>
                  <a:lnTo>
                    <a:pt x="2347379" y="3708184"/>
                  </a:lnTo>
                  <a:lnTo>
                    <a:pt x="2301900" y="3733952"/>
                  </a:lnTo>
                  <a:lnTo>
                    <a:pt x="2255723" y="3758361"/>
                  </a:lnTo>
                  <a:lnTo>
                    <a:pt x="2208860" y="3781412"/>
                  </a:lnTo>
                  <a:lnTo>
                    <a:pt x="2161286" y="3803104"/>
                  </a:lnTo>
                  <a:lnTo>
                    <a:pt x="2113013" y="3823424"/>
                  </a:lnTo>
                  <a:lnTo>
                    <a:pt x="2064042" y="3842385"/>
                  </a:lnTo>
                  <a:lnTo>
                    <a:pt x="2012226" y="3860927"/>
                  </a:lnTo>
                  <a:lnTo>
                    <a:pt x="2012226" y="3922649"/>
                  </a:lnTo>
                  <a:lnTo>
                    <a:pt x="2015528" y="3923665"/>
                  </a:lnTo>
                  <a:lnTo>
                    <a:pt x="2014893" y="3925062"/>
                  </a:lnTo>
                  <a:lnTo>
                    <a:pt x="2014385" y="3927475"/>
                  </a:lnTo>
                  <a:lnTo>
                    <a:pt x="2012226" y="3927094"/>
                  </a:lnTo>
                  <a:lnTo>
                    <a:pt x="2012226" y="3957574"/>
                  </a:lnTo>
                  <a:lnTo>
                    <a:pt x="2022640" y="3953764"/>
                  </a:lnTo>
                  <a:lnTo>
                    <a:pt x="2028736" y="3952621"/>
                  </a:lnTo>
                  <a:lnTo>
                    <a:pt x="2061502" y="3925824"/>
                  </a:lnTo>
                  <a:lnTo>
                    <a:pt x="2068614" y="3900932"/>
                  </a:lnTo>
                  <a:lnTo>
                    <a:pt x="2075726" y="3900424"/>
                  </a:lnTo>
                  <a:lnTo>
                    <a:pt x="2080044" y="3899408"/>
                  </a:lnTo>
                  <a:lnTo>
                    <a:pt x="2091347" y="3931793"/>
                  </a:lnTo>
                  <a:lnTo>
                    <a:pt x="2097862" y="3930485"/>
                  </a:lnTo>
                  <a:lnTo>
                    <a:pt x="2104275" y="3928834"/>
                  </a:lnTo>
                  <a:lnTo>
                    <a:pt x="2110575" y="3926814"/>
                  </a:lnTo>
                  <a:lnTo>
                    <a:pt x="2116747" y="3924427"/>
                  </a:lnTo>
                  <a:lnTo>
                    <a:pt x="2164334" y="3899636"/>
                  </a:lnTo>
                  <a:lnTo>
                    <a:pt x="2212467" y="3876002"/>
                  </a:lnTo>
                  <a:lnTo>
                    <a:pt x="2261146" y="3853523"/>
                  </a:lnTo>
                  <a:lnTo>
                    <a:pt x="2310346" y="3832199"/>
                  </a:lnTo>
                  <a:lnTo>
                    <a:pt x="2360079" y="3812032"/>
                  </a:lnTo>
                  <a:lnTo>
                    <a:pt x="2374620" y="3803866"/>
                  </a:lnTo>
                  <a:lnTo>
                    <a:pt x="2388362" y="3794607"/>
                  </a:lnTo>
                  <a:lnTo>
                    <a:pt x="2401290" y="3784244"/>
                  </a:lnTo>
                  <a:lnTo>
                    <a:pt x="2413419" y="3772789"/>
                  </a:lnTo>
                  <a:lnTo>
                    <a:pt x="2426805" y="3765016"/>
                  </a:lnTo>
                  <a:lnTo>
                    <a:pt x="2442540" y="3760076"/>
                  </a:lnTo>
                  <a:lnTo>
                    <a:pt x="2458834" y="3755593"/>
                  </a:lnTo>
                  <a:lnTo>
                    <a:pt x="2473871" y="3749167"/>
                  </a:lnTo>
                  <a:lnTo>
                    <a:pt x="2536101" y="3703447"/>
                  </a:lnTo>
                  <a:lnTo>
                    <a:pt x="2568041" y="3676332"/>
                  </a:lnTo>
                  <a:lnTo>
                    <a:pt x="2572931" y="3669411"/>
                  </a:lnTo>
                  <a:lnTo>
                    <a:pt x="2580094" y="3660178"/>
                  </a:lnTo>
                  <a:lnTo>
                    <a:pt x="2588768" y="3654361"/>
                  </a:lnTo>
                  <a:lnTo>
                    <a:pt x="2598534" y="3650272"/>
                  </a:lnTo>
                  <a:lnTo>
                    <a:pt x="2623185" y="3640823"/>
                  </a:lnTo>
                  <a:lnTo>
                    <a:pt x="2636583" y="3634079"/>
                  </a:lnTo>
                  <a:lnTo>
                    <a:pt x="2671724" y="3605720"/>
                  </a:lnTo>
                  <a:lnTo>
                    <a:pt x="2696248" y="3567811"/>
                  </a:lnTo>
                  <a:lnTo>
                    <a:pt x="2699423" y="3559302"/>
                  </a:lnTo>
                  <a:lnTo>
                    <a:pt x="2705265" y="3553333"/>
                  </a:lnTo>
                  <a:lnTo>
                    <a:pt x="2747937" y="3534537"/>
                  </a:lnTo>
                  <a:lnTo>
                    <a:pt x="2787904" y="3498812"/>
                  </a:lnTo>
                  <a:lnTo>
                    <a:pt x="2806154" y="3479406"/>
                  </a:lnTo>
                  <a:lnTo>
                    <a:pt x="2825407" y="3461639"/>
                  </a:lnTo>
                  <a:lnTo>
                    <a:pt x="2824264" y="3456178"/>
                  </a:lnTo>
                  <a:lnTo>
                    <a:pt x="2822486" y="3450844"/>
                  </a:lnTo>
                  <a:lnTo>
                    <a:pt x="2819946" y="3445891"/>
                  </a:lnTo>
                  <a:lnTo>
                    <a:pt x="2813659" y="3437178"/>
                  </a:lnTo>
                  <a:lnTo>
                    <a:pt x="2809595" y="3428047"/>
                  </a:lnTo>
                  <a:lnTo>
                    <a:pt x="2809329" y="3418929"/>
                  </a:lnTo>
                  <a:lnTo>
                    <a:pt x="2814485" y="3410204"/>
                  </a:lnTo>
                  <a:lnTo>
                    <a:pt x="2823210" y="3404933"/>
                  </a:lnTo>
                  <a:lnTo>
                    <a:pt x="2832557" y="3404895"/>
                  </a:lnTo>
                  <a:lnTo>
                    <a:pt x="2842069" y="3408299"/>
                  </a:lnTo>
                  <a:lnTo>
                    <a:pt x="2851315" y="3413379"/>
                  </a:lnTo>
                  <a:lnTo>
                    <a:pt x="2855252" y="3413379"/>
                  </a:lnTo>
                  <a:lnTo>
                    <a:pt x="2855252" y="3262884"/>
                  </a:lnTo>
                  <a:close/>
                </a:path>
                <a:path w="2855595" h="4020185">
                  <a:moveTo>
                    <a:pt x="2855252" y="2161032"/>
                  </a:moveTo>
                  <a:lnTo>
                    <a:pt x="2814358" y="2291588"/>
                  </a:lnTo>
                  <a:lnTo>
                    <a:pt x="2784157" y="2381148"/>
                  </a:lnTo>
                  <a:lnTo>
                    <a:pt x="2768066" y="2425560"/>
                  </a:lnTo>
                  <a:lnTo>
                    <a:pt x="2750350" y="2469261"/>
                  </a:lnTo>
                  <a:lnTo>
                    <a:pt x="2727109" y="2519807"/>
                  </a:lnTo>
                  <a:lnTo>
                    <a:pt x="2727109" y="2519680"/>
                  </a:lnTo>
                  <a:lnTo>
                    <a:pt x="2675674" y="2631440"/>
                  </a:lnTo>
                  <a:lnTo>
                    <a:pt x="2654236" y="2670518"/>
                  </a:lnTo>
                  <a:lnTo>
                    <a:pt x="2631694" y="2709024"/>
                  </a:lnTo>
                  <a:lnTo>
                    <a:pt x="2608046" y="2746946"/>
                  </a:lnTo>
                  <a:lnTo>
                    <a:pt x="2583345" y="2784221"/>
                  </a:lnTo>
                  <a:lnTo>
                    <a:pt x="2568867" y="2797810"/>
                  </a:lnTo>
                  <a:lnTo>
                    <a:pt x="2564942" y="2784792"/>
                  </a:lnTo>
                  <a:lnTo>
                    <a:pt x="2566530" y="2773197"/>
                  </a:lnTo>
                  <a:lnTo>
                    <a:pt x="2571089" y="2762478"/>
                  </a:lnTo>
                  <a:lnTo>
                    <a:pt x="2576106" y="2752090"/>
                  </a:lnTo>
                  <a:lnTo>
                    <a:pt x="2592832" y="2705493"/>
                  </a:lnTo>
                  <a:lnTo>
                    <a:pt x="2608656" y="2658643"/>
                  </a:lnTo>
                  <a:lnTo>
                    <a:pt x="2623566" y="2611551"/>
                  </a:lnTo>
                  <a:lnTo>
                    <a:pt x="2637574" y="2564206"/>
                  </a:lnTo>
                  <a:lnTo>
                    <a:pt x="2650667" y="2516632"/>
                  </a:lnTo>
                  <a:lnTo>
                    <a:pt x="2662872" y="2468803"/>
                  </a:lnTo>
                  <a:lnTo>
                    <a:pt x="2674175" y="2420734"/>
                  </a:lnTo>
                  <a:lnTo>
                    <a:pt x="2684576" y="2372410"/>
                  </a:lnTo>
                  <a:lnTo>
                    <a:pt x="2694089" y="2323846"/>
                  </a:lnTo>
                  <a:lnTo>
                    <a:pt x="2704947" y="2260816"/>
                  </a:lnTo>
                  <a:lnTo>
                    <a:pt x="2714282" y="2197481"/>
                  </a:lnTo>
                  <a:lnTo>
                    <a:pt x="2727109" y="2076069"/>
                  </a:lnTo>
                  <a:lnTo>
                    <a:pt x="2731287" y="2020316"/>
                  </a:lnTo>
                  <a:lnTo>
                    <a:pt x="2734157" y="1970379"/>
                  </a:lnTo>
                  <a:lnTo>
                    <a:pt x="2736215" y="1920417"/>
                  </a:lnTo>
                  <a:lnTo>
                    <a:pt x="2737472" y="1870443"/>
                  </a:lnTo>
                  <a:lnTo>
                    <a:pt x="2737916" y="1820443"/>
                  </a:lnTo>
                  <a:lnTo>
                    <a:pt x="2737548" y="1770405"/>
                  </a:lnTo>
                  <a:lnTo>
                    <a:pt x="2736380" y="1720342"/>
                  </a:lnTo>
                  <a:lnTo>
                    <a:pt x="2727109" y="1629410"/>
                  </a:lnTo>
                  <a:lnTo>
                    <a:pt x="2715425" y="1515999"/>
                  </a:lnTo>
                  <a:lnTo>
                    <a:pt x="2707563" y="1465237"/>
                  </a:lnTo>
                  <a:lnTo>
                    <a:pt x="2698635" y="1414653"/>
                  </a:lnTo>
                  <a:lnTo>
                    <a:pt x="2688653" y="1364272"/>
                  </a:lnTo>
                  <a:lnTo>
                    <a:pt x="2677579" y="1314069"/>
                  </a:lnTo>
                  <a:lnTo>
                    <a:pt x="2664891" y="1263434"/>
                  </a:lnTo>
                  <a:lnTo>
                    <a:pt x="2649715" y="1213345"/>
                  </a:lnTo>
                  <a:lnTo>
                    <a:pt x="2633802" y="1163434"/>
                  </a:lnTo>
                  <a:lnTo>
                    <a:pt x="2608326" y="1077696"/>
                  </a:lnTo>
                  <a:lnTo>
                    <a:pt x="2584996" y="1007262"/>
                  </a:lnTo>
                  <a:lnTo>
                    <a:pt x="2536101" y="886587"/>
                  </a:lnTo>
                  <a:lnTo>
                    <a:pt x="2514638" y="835787"/>
                  </a:lnTo>
                  <a:lnTo>
                    <a:pt x="2493276" y="789432"/>
                  </a:lnTo>
                  <a:lnTo>
                    <a:pt x="2471534" y="743204"/>
                  </a:lnTo>
                  <a:lnTo>
                    <a:pt x="2449372" y="697153"/>
                  </a:lnTo>
                  <a:lnTo>
                    <a:pt x="2426766" y="651306"/>
                  </a:lnTo>
                  <a:lnTo>
                    <a:pt x="2403691" y="605713"/>
                  </a:lnTo>
                  <a:lnTo>
                    <a:pt x="2380119" y="560387"/>
                  </a:lnTo>
                  <a:lnTo>
                    <a:pt x="2331948" y="470738"/>
                  </a:lnTo>
                  <a:lnTo>
                    <a:pt x="2307107" y="426618"/>
                  </a:lnTo>
                  <a:lnTo>
                    <a:pt x="2281466" y="383006"/>
                  </a:lnTo>
                  <a:lnTo>
                    <a:pt x="2255024" y="339890"/>
                  </a:lnTo>
                  <a:lnTo>
                    <a:pt x="2227808" y="297294"/>
                  </a:lnTo>
                  <a:lnTo>
                    <a:pt x="2199779" y="255219"/>
                  </a:lnTo>
                  <a:lnTo>
                    <a:pt x="2170976" y="213652"/>
                  </a:lnTo>
                  <a:lnTo>
                    <a:pt x="2141372" y="172605"/>
                  </a:lnTo>
                  <a:lnTo>
                    <a:pt x="2110968" y="132080"/>
                  </a:lnTo>
                  <a:lnTo>
                    <a:pt x="2079790" y="92075"/>
                  </a:lnTo>
                  <a:lnTo>
                    <a:pt x="2012226" y="19812"/>
                  </a:lnTo>
                  <a:lnTo>
                    <a:pt x="1993557" y="0"/>
                  </a:lnTo>
                  <a:lnTo>
                    <a:pt x="1956854" y="0"/>
                  </a:lnTo>
                  <a:lnTo>
                    <a:pt x="1786674" y="0"/>
                  </a:lnTo>
                  <a:lnTo>
                    <a:pt x="1446441" y="0"/>
                  </a:lnTo>
                  <a:lnTo>
                    <a:pt x="1440726" y="0"/>
                  </a:lnTo>
                  <a:lnTo>
                    <a:pt x="1440726" y="3697986"/>
                  </a:lnTo>
                  <a:lnTo>
                    <a:pt x="1438567" y="3698240"/>
                  </a:lnTo>
                  <a:lnTo>
                    <a:pt x="1436535" y="3698367"/>
                  </a:lnTo>
                  <a:lnTo>
                    <a:pt x="1438567" y="3697986"/>
                  </a:lnTo>
                  <a:lnTo>
                    <a:pt x="1439710" y="3697732"/>
                  </a:lnTo>
                  <a:lnTo>
                    <a:pt x="1440726" y="3697986"/>
                  </a:lnTo>
                  <a:lnTo>
                    <a:pt x="1440726" y="0"/>
                  </a:lnTo>
                  <a:lnTo>
                    <a:pt x="1438567" y="0"/>
                  </a:lnTo>
                  <a:lnTo>
                    <a:pt x="1427899" y="0"/>
                  </a:lnTo>
                  <a:lnTo>
                    <a:pt x="1205649" y="0"/>
                  </a:lnTo>
                  <a:lnTo>
                    <a:pt x="1205649" y="3723386"/>
                  </a:lnTo>
                  <a:lnTo>
                    <a:pt x="1200950" y="3726053"/>
                  </a:lnTo>
                  <a:lnTo>
                    <a:pt x="1200696" y="3726180"/>
                  </a:lnTo>
                  <a:lnTo>
                    <a:pt x="1196251" y="3722624"/>
                  </a:lnTo>
                  <a:lnTo>
                    <a:pt x="1200950" y="3723005"/>
                  </a:lnTo>
                  <a:lnTo>
                    <a:pt x="1205649" y="3723386"/>
                  </a:lnTo>
                  <a:lnTo>
                    <a:pt x="1205649" y="0"/>
                  </a:lnTo>
                  <a:lnTo>
                    <a:pt x="1200950" y="0"/>
                  </a:lnTo>
                  <a:lnTo>
                    <a:pt x="948651" y="0"/>
                  </a:lnTo>
                  <a:lnTo>
                    <a:pt x="913561" y="0"/>
                  </a:lnTo>
                  <a:lnTo>
                    <a:pt x="870419" y="0"/>
                  </a:lnTo>
                  <a:lnTo>
                    <a:pt x="870419" y="3763899"/>
                  </a:lnTo>
                  <a:lnTo>
                    <a:pt x="864171" y="3765169"/>
                  </a:lnTo>
                  <a:lnTo>
                    <a:pt x="859447" y="3766058"/>
                  </a:lnTo>
                  <a:lnTo>
                    <a:pt x="858634" y="3763391"/>
                  </a:lnTo>
                  <a:lnTo>
                    <a:pt x="857923" y="3761994"/>
                  </a:lnTo>
                  <a:lnTo>
                    <a:pt x="864171" y="3760724"/>
                  </a:lnTo>
                  <a:lnTo>
                    <a:pt x="868921" y="3759835"/>
                  </a:lnTo>
                  <a:lnTo>
                    <a:pt x="869734" y="3762502"/>
                  </a:lnTo>
                  <a:lnTo>
                    <a:pt x="870419" y="3763899"/>
                  </a:lnTo>
                  <a:lnTo>
                    <a:pt x="870419" y="0"/>
                  </a:lnTo>
                  <a:lnTo>
                    <a:pt x="864171" y="0"/>
                  </a:lnTo>
                  <a:lnTo>
                    <a:pt x="674560" y="0"/>
                  </a:lnTo>
                  <a:lnTo>
                    <a:pt x="674560" y="3902202"/>
                  </a:lnTo>
                  <a:lnTo>
                    <a:pt x="671296" y="3901567"/>
                  </a:lnTo>
                  <a:lnTo>
                    <a:pt x="669175" y="3901059"/>
                  </a:lnTo>
                  <a:lnTo>
                    <a:pt x="668045" y="3900424"/>
                  </a:lnTo>
                  <a:lnTo>
                    <a:pt x="668362" y="3898138"/>
                  </a:lnTo>
                  <a:lnTo>
                    <a:pt x="668045" y="3896614"/>
                  </a:lnTo>
                  <a:lnTo>
                    <a:pt x="671296" y="3895217"/>
                  </a:lnTo>
                  <a:lnTo>
                    <a:pt x="672973" y="3894582"/>
                  </a:lnTo>
                  <a:lnTo>
                    <a:pt x="674560" y="3902202"/>
                  </a:lnTo>
                  <a:lnTo>
                    <a:pt x="674560" y="0"/>
                  </a:lnTo>
                  <a:lnTo>
                    <a:pt x="671296" y="0"/>
                  </a:lnTo>
                  <a:lnTo>
                    <a:pt x="647115" y="0"/>
                  </a:lnTo>
                  <a:lnTo>
                    <a:pt x="647115" y="3762756"/>
                  </a:lnTo>
                  <a:lnTo>
                    <a:pt x="644728" y="3763645"/>
                  </a:lnTo>
                  <a:lnTo>
                    <a:pt x="642353" y="3764534"/>
                  </a:lnTo>
                  <a:lnTo>
                    <a:pt x="642772" y="3760343"/>
                  </a:lnTo>
                  <a:lnTo>
                    <a:pt x="644728" y="3761486"/>
                  </a:lnTo>
                  <a:lnTo>
                    <a:pt x="647115" y="3762756"/>
                  </a:lnTo>
                  <a:lnTo>
                    <a:pt x="647115" y="0"/>
                  </a:lnTo>
                  <a:lnTo>
                    <a:pt x="644728" y="0"/>
                  </a:lnTo>
                  <a:lnTo>
                    <a:pt x="611644" y="0"/>
                  </a:lnTo>
                  <a:lnTo>
                    <a:pt x="611644" y="3794506"/>
                  </a:lnTo>
                  <a:lnTo>
                    <a:pt x="602157" y="3799459"/>
                  </a:lnTo>
                  <a:lnTo>
                    <a:pt x="594017" y="3798443"/>
                  </a:lnTo>
                  <a:lnTo>
                    <a:pt x="591972" y="3798062"/>
                  </a:lnTo>
                  <a:lnTo>
                    <a:pt x="576402" y="3788664"/>
                  </a:lnTo>
                  <a:lnTo>
                    <a:pt x="594017" y="3791585"/>
                  </a:lnTo>
                  <a:lnTo>
                    <a:pt x="611644" y="3794506"/>
                  </a:lnTo>
                  <a:lnTo>
                    <a:pt x="611644" y="0"/>
                  </a:lnTo>
                  <a:lnTo>
                    <a:pt x="594017" y="0"/>
                  </a:lnTo>
                  <a:lnTo>
                    <a:pt x="572033" y="0"/>
                  </a:lnTo>
                  <a:lnTo>
                    <a:pt x="572033" y="3785362"/>
                  </a:lnTo>
                  <a:lnTo>
                    <a:pt x="561911" y="3773424"/>
                  </a:lnTo>
                  <a:lnTo>
                    <a:pt x="551802" y="3761486"/>
                  </a:lnTo>
                  <a:lnTo>
                    <a:pt x="561911" y="3763137"/>
                  </a:lnTo>
                  <a:lnTo>
                    <a:pt x="572033" y="3785362"/>
                  </a:lnTo>
                  <a:lnTo>
                    <a:pt x="572033" y="0"/>
                  </a:lnTo>
                  <a:lnTo>
                    <a:pt x="561911" y="0"/>
                  </a:lnTo>
                  <a:lnTo>
                    <a:pt x="506069" y="0"/>
                  </a:lnTo>
                  <a:lnTo>
                    <a:pt x="506069" y="3874135"/>
                  </a:lnTo>
                  <a:lnTo>
                    <a:pt x="505764" y="3877056"/>
                  </a:lnTo>
                  <a:lnTo>
                    <a:pt x="503402" y="3881247"/>
                  </a:lnTo>
                  <a:lnTo>
                    <a:pt x="497979" y="3889375"/>
                  </a:lnTo>
                  <a:lnTo>
                    <a:pt x="497205" y="3890518"/>
                  </a:lnTo>
                  <a:lnTo>
                    <a:pt x="490588" y="3858514"/>
                  </a:lnTo>
                  <a:lnTo>
                    <a:pt x="497979" y="3865372"/>
                  </a:lnTo>
                  <a:lnTo>
                    <a:pt x="504024" y="3870960"/>
                  </a:lnTo>
                  <a:lnTo>
                    <a:pt x="506069" y="3874135"/>
                  </a:lnTo>
                  <a:lnTo>
                    <a:pt x="506069" y="0"/>
                  </a:lnTo>
                  <a:lnTo>
                    <a:pt x="497979" y="0"/>
                  </a:lnTo>
                  <a:lnTo>
                    <a:pt x="242328" y="0"/>
                  </a:lnTo>
                  <a:lnTo>
                    <a:pt x="242328" y="3764026"/>
                  </a:lnTo>
                  <a:lnTo>
                    <a:pt x="242328" y="3764280"/>
                  </a:lnTo>
                  <a:lnTo>
                    <a:pt x="238379" y="3765042"/>
                  </a:lnTo>
                  <a:lnTo>
                    <a:pt x="235191" y="3765550"/>
                  </a:lnTo>
                  <a:lnTo>
                    <a:pt x="234873" y="3763010"/>
                  </a:lnTo>
                  <a:lnTo>
                    <a:pt x="234416" y="3761740"/>
                  </a:lnTo>
                  <a:lnTo>
                    <a:pt x="238379" y="3762883"/>
                  </a:lnTo>
                  <a:lnTo>
                    <a:pt x="242328" y="3764026"/>
                  </a:lnTo>
                  <a:lnTo>
                    <a:pt x="242328" y="0"/>
                  </a:lnTo>
                  <a:lnTo>
                    <a:pt x="238379" y="0"/>
                  </a:lnTo>
                  <a:lnTo>
                    <a:pt x="213029" y="0"/>
                  </a:lnTo>
                  <a:lnTo>
                    <a:pt x="213029" y="3546983"/>
                  </a:lnTo>
                  <a:lnTo>
                    <a:pt x="205524" y="3547211"/>
                  </a:lnTo>
                  <a:lnTo>
                    <a:pt x="198056" y="3547097"/>
                  </a:lnTo>
                  <a:lnTo>
                    <a:pt x="190627" y="3546691"/>
                  </a:lnTo>
                  <a:lnTo>
                    <a:pt x="183248" y="3545967"/>
                  </a:lnTo>
                  <a:lnTo>
                    <a:pt x="157873" y="3540760"/>
                  </a:lnTo>
                  <a:lnTo>
                    <a:pt x="154038" y="3539998"/>
                  </a:lnTo>
                  <a:lnTo>
                    <a:pt x="132740" y="3529965"/>
                  </a:lnTo>
                  <a:lnTo>
                    <a:pt x="102717" y="3515741"/>
                  </a:lnTo>
                  <a:lnTo>
                    <a:pt x="128003" y="3512058"/>
                  </a:lnTo>
                  <a:lnTo>
                    <a:pt x="132740" y="3512693"/>
                  </a:lnTo>
                  <a:lnTo>
                    <a:pt x="148996" y="3514725"/>
                  </a:lnTo>
                  <a:lnTo>
                    <a:pt x="190982" y="3532594"/>
                  </a:lnTo>
                  <a:lnTo>
                    <a:pt x="213029" y="3546983"/>
                  </a:lnTo>
                  <a:lnTo>
                    <a:pt x="213029" y="0"/>
                  </a:lnTo>
                  <a:lnTo>
                    <a:pt x="157873" y="0"/>
                  </a:lnTo>
                  <a:lnTo>
                    <a:pt x="147789" y="0"/>
                  </a:lnTo>
                  <a:lnTo>
                    <a:pt x="147789" y="3392043"/>
                  </a:lnTo>
                  <a:lnTo>
                    <a:pt x="146367" y="3395472"/>
                  </a:lnTo>
                  <a:lnTo>
                    <a:pt x="143141" y="3398012"/>
                  </a:lnTo>
                  <a:lnTo>
                    <a:pt x="139560" y="3398647"/>
                  </a:lnTo>
                  <a:lnTo>
                    <a:pt x="135623" y="3397504"/>
                  </a:lnTo>
                  <a:lnTo>
                    <a:pt x="118211" y="3377057"/>
                  </a:lnTo>
                  <a:lnTo>
                    <a:pt x="132740" y="3381502"/>
                  </a:lnTo>
                  <a:lnTo>
                    <a:pt x="145529" y="3385439"/>
                  </a:lnTo>
                  <a:lnTo>
                    <a:pt x="147510" y="3388614"/>
                  </a:lnTo>
                  <a:lnTo>
                    <a:pt x="147789" y="3392043"/>
                  </a:lnTo>
                  <a:lnTo>
                    <a:pt x="147789" y="0"/>
                  </a:lnTo>
                  <a:lnTo>
                    <a:pt x="132740" y="0"/>
                  </a:lnTo>
                  <a:lnTo>
                    <a:pt x="114782" y="0"/>
                  </a:lnTo>
                  <a:lnTo>
                    <a:pt x="114782" y="3374517"/>
                  </a:lnTo>
                  <a:lnTo>
                    <a:pt x="100317" y="3371850"/>
                  </a:lnTo>
                  <a:lnTo>
                    <a:pt x="89306" y="3369691"/>
                  </a:lnTo>
                  <a:lnTo>
                    <a:pt x="87287" y="3369056"/>
                  </a:lnTo>
                  <a:lnTo>
                    <a:pt x="85178" y="3361944"/>
                  </a:lnTo>
                  <a:lnTo>
                    <a:pt x="86931" y="3357372"/>
                  </a:lnTo>
                  <a:lnTo>
                    <a:pt x="94132" y="3354705"/>
                  </a:lnTo>
                  <a:lnTo>
                    <a:pt x="95529" y="3355848"/>
                  </a:lnTo>
                  <a:lnTo>
                    <a:pt x="100317" y="3360547"/>
                  </a:lnTo>
                  <a:lnTo>
                    <a:pt x="114782" y="3374517"/>
                  </a:lnTo>
                  <a:lnTo>
                    <a:pt x="114782" y="0"/>
                  </a:lnTo>
                  <a:lnTo>
                    <a:pt x="100317" y="0"/>
                  </a:lnTo>
                  <a:lnTo>
                    <a:pt x="0" y="0"/>
                  </a:lnTo>
                  <a:lnTo>
                    <a:pt x="0" y="3428873"/>
                  </a:lnTo>
                  <a:lnTo>
                    <a:pt x="80124" y="3468179"/>
                  </a:lnTo>
                  <a:lnTo>
                    <a:pt x="87795" y="3473005"/>
                  </a:lnTo>
                  <a:lnTo>
                    <a:pt x="94488" y="3478885"/>
                  </a:lnTo>
                  <a:lnTo>
                    <a:pt x="99606" y="3485896"/>
                  </a:lnTo>
                  <a:lnTo>
                    <a:pt x="100317" y="3488309"/>
                  </a:lnTo>
                  <a:lnTo>
                    <a:pt x="102908" y="3497199"/>
                  </a:lnTo>
                  <a:lnTo>
                    <a:pt x="100317" y="3509264"/>
                  </a:lnTo>
                  <a:lnTo>
                    <a:pt x="100317" y="3713607"/>
                  </a:lnTo>
                  <a:lnTo>
                    <a:pt x="132740" y="3725164"/>
                  </a:lnTo>
                  <a:lnTo>
                    <a:pt x="157873" y="3734054"/>
                  </a:lnTo>
                  <a:lnTo>
                    <a:pt x="160909" y="3735197"/>
                  </a:lnTo>
                  <a:lnTo>
                    <a:pt x="174917" y="3742372"/>
                  </a:lnTo>
                  <a:lnTo>
                    <a:pt x="188556" y="3750335"/>
                  </a:lnTo>
                  <a:lnTo>
                    <a:pt x="201828" y="3759085"/>
                  </a:lnTo>
                  <a:lnTo>
                    <a:pt x="214757" y="3768598"/>
                  </a:lnTo>
                  <a:lnTo>
                    <a:pt x="238379" y="3782695"/>
                  </a:lnTo>
                  <a:lnTo>
                    <a:pt x="276910" y="3805809"/>
                  </a:lnTo>
                  <a:lnTo>
                    <a:pt x="327101" y="3826370"/>
                  </a:lnTo>
                  <a:lnTo>
                    <a:pt x="344525" y="3831844"/>
                  </a:lnTo>
                  <a:lnTo>
                    <a:pt x="355460" y="3823055"/>
                  </a:lnTo>
                  <a:lnTo>
                    <a:pt x="363575" y="3811613"/>
                  </a:lnTo>
                  <a:lnTo>
                    <a:pt x="373049" y="3803612"/>
                  </a:lnTo>
                  <a:lnTo>
                    <a:pt x="388124" y="3805174"/>
                  </a:lnTo>
                  <a:lnTo>
                    <a:pt x="389750" y="3809619"/>
                  </a:lnTo>
                  <a:lnTo>
                    <a:pt x="393065" y="3814064"/>
                  </a:lnTo>
                  <a:lnTo>
                    <a:pt x="392442" y="3817874"/>
                  </a:lnTo>
                  <a:lnTo>
                    <a:pt x="391502" y="3821176"/>
                  </a:lnTo>
                  <a:lnTo>
                    <a:pt x="390944" y="3824478"/>
                  </a:lnTo>
                  <a:lnTo>
                    <a:pt x="390537" y="3831209"/>
                  </a:lnTo>
                  <a:lnTo>
                    <a:pt x="390715" y="3834638"/>
                  </a:lnTo>
                  <a:lnTo>
                    <a:pt x="391807" y="3841369"/>
                  </a:lnTo>
                  <a:lnTo>
                    <a:pt x="416433" y="3872230"/>
                  </a:lnTo>
                  <a:lnTo>
                    <a:pt x="432701" y="3876675"/>
                  </a:lnTo>
                  <a:lnTo>
                    <a:pt x="497370" y="3893820"/>
                  </a:lnTo>
                  <a:lnTo>
                    <a:pt x="497979" y="3894455"/>
                  </a:lnTo>
                  <a:lnTo>
                    <a:pt x="503974" y="3900932"/>
                  </a:lnTo>
                  <a:lnTo>
                    <a:pt x="507187" y="3903345"/>
                  </a:lnTo>
                  <a:lnTo>
                    <a:pt x="510717" y="3904996"/>
                  </a:lnTo>
                  <a:lnTo>
                    <a:pt x="518426" y="3906901"/>
                  </a:lnTo>
                  <a:lnTo>
                    <a:pt x="522325" y="3907155"/>
                  </a:lnTo>
                  <a:lnTo>
                    <a:pt x="530225" y="3906139"/>
                  </a:lnTo>
                  <a:lnTo>
                    <a:pt x="533933" y="3904869"/>
                  </a:lnTo>
                  <a:lnTo>
                    <a:pt x="537400" y="3902964"/>
                  </a:lnTo>
                  <a:lnTo>
                    <a:pt x="543839" y="3898519"/>
                  </a:lnTo>
                  <a:lnTo>
                    <a:pt x="550633" y="3895217"/>
                  </a:lnTo>
                  <a:lnTo>
                    <a:pt x="557771" y="3892931"/>
                  </a:lnTo>
                  <a:lnTo>
                    <a:pt x="561911" y="3892296"/>
                  </a:lnTo>
                  <a:lnTo>
                    <a:pt x="580186" y="3889629"/>
                  </a:lnTo>
                  <a:lnTo>
                    <a:pt x="594017" y="3894455"/>
                  </a:lnTo>
                  <a:lnTo>
                    <a:pt x="644728" y="3911854"/>
                  </a:lnTo>
                  <a:lnTo>
                    <a:pt x="671296" y="3920998"/>
                  </a:lnTo>
                  <a:lnTo>
                    <a:pt x="684009" y="3925316"/>
                  </a:lnTo>
                  <a:lnTo>
                    <a:pt x="671296" y="3933698"/>
                  </a:lnTo>
                  <a:lnTo>
                    <a:pt x="669721" y="3934841"/>
                  </a:lnTo>
                  <a:lnTo>
                    <a:pt x="666178" y="3937254"/>
                  </a:lnTo>
                  <a:lnTo>
                    <a:pt x="663625" y="3938651"/>
                  </a:lnTo>
                  <a:lnTo>
                    <a:pt x="644728" y="3935476"/>
                  </a:lnTo>
                  <a:lnTo>
                    <a:pt x="594017" y="3926967"/>
                  </a:lnTo>
                  <a:lnTo>
                    <a:pt x="588556" y="3925951"/>
                  </a:lnTo>
                  <a:lnTo>
                    <a:pt x="584415" y="3925316"/>
                  </a:lnTo>
                  <a:lnTo>
                    <a:pt x="580009" y="3923919"/>
                  </a:lnTo>
                  <a:lnTo>
                    <a:pt x="576072" y="3925189"/>
                  </a:lnTo>
                  <a:lnTo>
                    <a:pt x="572147" y="3926459"/>
                  </a:lnTo>
                  <a:lnTo>
                    <a:pt x="568693" y="3930396"/>
                  </a:lnTo>
                  <a:lnTo>
                    <a:pt x="566470" y="3940175"/>
                  </a:lnTo>
                  <a:lnTo>
                    <a:pt x="594017" y="3947922"/>
                  </a:lnTo>
                  <a:lnTo>
                    <a:pt x="644728" y="3962400"/>
                  </a:lnTo>
                  <a:lnTo>
                    <a:pt x="671296" y="3970020"/>
                  </a:lnTo>
                  <a:lnTo>
                    <a:pt x="686498" y="3974338"/>
                  </a:lnTo>
                  <a:lnTo>
                    <a:pt x="713168" y="3977716"/>
                  </a:lnTo>
                  <a:lnTo>
                    <a:pt x="739355" y="3983075"/>
                  </a:lnTo>
                  <a:lnTo>
                    <a:pt x="765073" y="3990378"/>
                  </a:lnTo>
                  <a:lnTo>
                    <a:pt x="790321" y="3999611"/>
                  </a:lnTo>
                  <a:lnTo>
                    <a:pt x="803859" y="4006202"/>
                  </a:lnTo>
                  <a:lnTo>
                    <a:pt x="816952" y="4012869"/>
                  </a:lnTo>
                  <a:lnTo>
                    <a:pt x="830199" y="4018000"/>
                  </a:lnTo>
                  <a:lnTo>
                    <a:pt x="844169" y="4019931"/>
                  </a:lnTo>
                  <a:lnTo>
                    <a:pt x="864171" y="4014851"/>
                  </a:lnTo>
                  <a:lnTo>
                    <a:pt x="864171" y="3912362"/>
                  </a:lnTo>
                  <a:lnTo>
                    <a:pt x="813257" y="3899916"/>
                  </a:lnTo>
                  <a:lnTo>
                    <a:pt x="779627" y="3889057"/>
                  </a:lnTo>
                  <a:lnTo>
                    <a:pt x="746633" y="3876675"/>
                  </a:lnTo>
                  <a:lnTo>
                    <a:pt x="714260" y="3862768"/>
                  </a:lnTo>
                  <a:lnTo>
                    <a:pt x="682510" y="3847338"/>
                  </a:lnTo>
                  <a:lnTo>
                    <a:pt x="696150" y="3842029"/>
                  </a:lnTo>
                  <a:lnTo>
                    <a:pt x="710133" y="3838295"/>
                  </a:lnTo>
                  <a:lnTo>
                    <a:pt x="724446" y="3836124"/>
                  </a:lnTo>
                  <a:lnTo>
                    <a:pt x="739089" y="3835527"/>
                  </a:lnTo>
                  <a:lnTo>
                    <a:pt x="752106" y="3832796"/>
                  </a:lnTo>
                  <a:lnTo>
                    <a:pt x="765213" y="3831234"/>
                  </a:lnTo>
                  <a:lnTo>
                    <a:pt x="778395" y="3830840"/>
                  </a:lnTo>
                  <a:lnTo>
                    <a:pt x="791679" y="3831590"/>
                  </a:lnTo>
                  <a:lnTo>
                    <a:pt x="804786" y="3834498"/>
                  </a:lnTo>
                  <a:lnTo>
                    <a:pt x="818007" y="3836136"/>
                  </a:lnTo>
                  <a:lnTo>
                    <a:pt x="831316" y="3836492"/>
                  </a:lnTo>
                  <a:lnTo>
                    <a:pt x="844727" y="3835527"/>
                  </a:lnTo>
                  <a:lnTo>
                    <a:pt x="864171" y="3831463"/>
                  </a:lnTo>
                  <a:lnTo>
                    <a:pt x="870864" y="3830066"/>
                  </a:lnTo>
                  <a:lnTo>
                    <a:pt x="899160" y="3816731"/>
                  </a:lnTo>
                  <a:lnTo>
                    <a:pt x="903351" y="3815334"/>
                  </a:lnTo>
                  <a:lnTo>
                    <a:pt x="908088" y="3815588"/>
                  </a:lnTo>
                  <a:lnTo>
                    <a:pt x="913561" y="3816350"/>
                  </a:lnTo>
                  <a:lnTo>
                    <a:pt x="941997" y="3819779"/>
                  </a:lnTo>
                  <a:lnTo>
                    <a:pt x="948651" y="3819017"/>
                  </a:lnTo>
                  <a:lnTo>
                    <a:pt x="975296" y="3815969"/>
                  </a:lnTo>
                  <a:lnTo>
                    <a:pt x="1008392" y="3809530"/>
                  </a:lnTo>
                  <a:lnTo>
                    <a:pt x="1024991" y="3806901"/>
                  </a:lnTo>
                  <a:lnTo>
                    <a:pt x="1041692" y="3805555"/>
                  </a:lnTo>
                  <a:lnTo>
                    <a:pt x="1067854" y="3804386"/>
                  </a:lnTo>
                  <a:lnTo>
                    <a:pt x="1093787" y="3801630"/>
                  </a:lnTo>
                  <a:lnTo>
                    <a:pt x="1144943" y="3791204"/>
                  </a:lnTo>
                  <a:lnTo>
                    <a:pt x="1182243" y="3779151"/>
                  </a:lnTo>
                  <a:lnTo>
                    <a:pt x="1241336" y="3751453"/>
                  </a:lnTo>
                  <a:lnTo>
                    <a:pt x="1253617" y="3745966"/>
                  </a:lnTo>
                  <a:lnTo>
                    <a:pt x="1266291" y="3742245"/>
                  </a:lnTo>
                  <a:lnTo>
                    <a:pt x="1279334" y="3740353"/>
                  </a:lnTo>
                  <a:lnTo>
                    <a:pt x="1313053" y="3740023"/>
                  </a:lnTo>
                  <a:lnTo>
                    <a:pt x="1333157" y="3738270"/>
                  </a:lnTo>
                  <a:lnTo>
                    <a:pt x="1372781" y="3730244"/>
                  </a:lnTo>
                  <a:lnTo>
                    <a:pt x="1410754" y="3716655"/>
                  </a:lnTo>
                  <a:lnTo>
                    <a:pt x="1438567" y="3701669"/>
                  </a:lnTo>
                  <a:lnTo>
                    <a:pt x="1444155" y="3698748"/>
                  </a:lnTo>
                  <a:lnTo>
                    <a:pt x="1445044" y="3699002"/>
                  </a:lnTo>
                  <a:lnTo>
                    <a:pt x="1446441" y="3698240"/>
                  </a:lnTo>
                  <a:lnTo>
                    <a:pt x="1485176" y="3676904"/>
                  </a:lnTo>
                  <a:lnTo>
                    <a:pt x="1526171" y="3668191"/>
                  </a:lnTo>
                  <a:lnTo>
                    <a:pt x="1566100" y="3656304"/>
                  </a:lnTo>
                  <a:lnTo>
                    <a:pt x="1604937" y="3641229"/>
                  </a:lnTo>
                  <a:lnTo>
                    <a:pt x="1642656" y="3622929"/>
                  </a:lnTo>
                  <a:lnTo>
                    <a:pt x="1657870" y="3617366"/>
                  </a:lnTo>
                  <a:lnTo>
                    <a:pt x="1673809" y="3613340"/>
                  </a:lnTo>
                  <a:lnTo>
                    <a:pt x="1689925" y="3609606"/>
                  </a:lnTo>
                  <a:lnTo>
                    <a:pt x="1705648" y="3604895"/>
                  </a:lnTo>
                  <a:lnTo>
                    <a:pt x="1719503" y="3599053"/>
                  </a:lnTo>
                  <a:lnTo>
                    <a:pt x="1746592" y="3585349"/>
                  </a:lnTo>
                  <a:lnTo>
                    <a:pt x="1786674" y="3566668"/>
                  </a:lnTo>
                  <a:lnTo>
                    <a:pt x="1822132" y="3545992"/>
                  </a:lnTo>
                  <a:lnTo>
                    <a:pt x="1846491" y="3525253"/>
                  </a:lnTo>
                  <a:lnTo>
                    <a:pt x="1853361" y="3520630"/>
                  </a:lnTo>
                  <a:lnTo>
                    <a:pt x="1860727" y="3516871"/>
                  </a:lnTo>
                  <a:lnTo>
                    <a:pt x="1868589" y="3513963"/>
                  </a:lnTo>
                  <a:lnTo>
                    <a:pt x="1956854" y="3474720"/>
                  </a:lnTo>
                  <a:lnTo>
                    <a:pt x="1972348" y="3467862"/>
                  </a:lnTo>
                  <a:lnTo>
                    <a:pt x="2012226" y="3443986"/>
                  </a:lnTo>
                  <a:lnTo>
                    <a:pt x="2094115" y="3394443"/>
                  </a:lnTo>
                  <a:lnTo>
                    <a:pt x="2143023" y="3365017"/>
                  </a:lnTo>
                  <a:lnTo>
                    <a:pt x="2167039" y="3349625"/>
                  </a:lnTo>
                  <a:lnTo>
                    <a:pt x="2191778" y="3332619"/>
                  </a:lnTo>
                  <a:lnTo>
                    <a:pt x="2240470" y="3297390"/>
                  </a:lnTo>
                  <a:lnTo>
                    <a:pt x="2265083" y="3280156"/>
                  </a:lnTo>
                  <a:lnTo>
                    <a:pt x="2305189" y="3253155"/>
                  </a:lnTo>
                  <a:lnTo>
                    <a:pt x="2344293" y="3224873"/>
                  </a:lnTo>
                  <a:lnTo>
                    <a:pt x="2382393" y="3195307"/>
                  </a:lnTo>
                  <a:lnTo>
                    <a:pt x="2419489" y="3164459"/>
                  </a:lnTo>
                  <a:lnTo>
                    <a:pt x="2455583" y="3132328"/>
                  </a:lnTo>
                  <a:lnTo>
                    <a:pt x="2470200" y="3118701"/>
                  </a:lnTo>
                  <a:lnTo>
                    <a:pt x="2485072" y="3105327"/>
                  </a:lnTo>
                  <a:lnTo>
                    <a:pt x="2515146" y="3078988"/>
                  </a:lnTo>
                  <a:lnTo>
                    <a:pt x="2573947" y="3025140"/>
                  </a:lnTo>
                  <a:lnTo>
                    <a:pt x="2607640" y="2988919"/>
                  </a:lnTo>
                  <a:lnTo>
                    <a:pt x="2637828" y="2939288"/>
                  </a:lnTo>
                  <a:lnTo>
                    <a:pt x="2643543" y="2933446"/>
                  </a:lnTo>
                  <a:lnTo>
                    <a:pt x="2650909" y="2929255"/>
                  </a:lnTo>
                  <a:lnTo>
                    <a:pt x="2659443" y="2924035"/>
                  </a:lnTo>
                  <a:lnTo>
                    <a:pt x="2685199" y="2910332"/>
                  </a:lnTo>
                  <a:lnTo>
                    <a:pt x="2688920" y="2863367"/>
                  </a:lnTo>
                  <a:lnTo>
                    <a:pt x="2727109" y="2827909"/>
                  </a:lnTo>
                  <a:lnTo>
                    <a:pt x="2731046" y="2825877"/>
                  </a:lnTo>
                  <a:lnTo>
                    <a:pt x="2749334" y="2819019"/>
                  </a:lnTo>
                  <a:lnTo>
                    <a:pt x="2757843" y="2794127"/>
                  </a:lnTo>
                  <a:lnTo>
                    <a:pt x="2761310" y="2787929"/>
                  </a:lnTo>
                  <a:lnTo>
                    <a:pt x="2765806" y="2782151"/>
                  </a:lnTo>
                  <a:lnTo>
                    <a:pt x="2771584" y="2776867"/>
                  </a:lnTo>
                  <a:lnTo>
                    <a:pt x="2778925" y="2772156"/>
                  </a:lnTo>
                  <a:lnTo>
                    <a:pt x="2793542" y="2761043"/>
                  </a:lnTo>
                  <a:lnTo>
                    <a:pt x="2807322" y="2749042"/>
                  </a:lnTo>
                  <a:lnTo>
                    <a:pt x="2820263" y="2736189"/>
                  </a:lnTo>
                  <a:lnTo>
                    <a:pt x="2832392" y="2722499"/>
                  </a:lnTo>
                  <a:lnTo>
                    <a:pt x="2828988" y="2714472"/>
                  </a:lnTo>
                  <a:lnTo>
                    <a:pt x="2825140" y="2706141"/>
                  </a:lnTo>
                  <a:lnTo>
                    <a:pt x="2822638" y="2698597"/>
                  </a:lnTo>
                  <a:lnTo>
                    <a:pt x="2823248" y="2692908"/>
                  </a:lnTo>
                  <a:lnTo>
                    <a:pt x="2828582" y="2686672"/>
                  </a:lnTo>
                  <a:lnTo>
                    <a:pt x="2835351" y="2681186"/>
                  </a:lnTo>
                  <a:lnTo>
                    <a:pt x="2842577" y="2676004"/>
                  </a:lnTo>
                  <a:lnTo>
                    <a:pt x="2849283" y="2670683"/>
                  </a:lnTo>
                  <a:lnTo>
                    <a:pt x="2855252" y="2663063"/>
                  </a:lnTo>
                  <a:lnTo>
                    <a:pt x="2855252" y="2161032"/>
                  </a:lnTo>
                  <a:close/>
                </a:path>
                <a:path w="2855595" h="4020185">
                  <a:moveTo>
                    <a:pt x="2855252" y="458216"/>
                  </a:moveTo>
                  <a:lnTo>
                    <a:pt x="2838488" y="434467"/>
                  </a:lnTo>
                  <a:lnTo>
                    <a:pt x="2792031" y="376428"/>
                  </a:lnTo>
                  <a:lnTo>
                    <a:pt x="2769120" y="347281"/>
                  </a:lnTo>
                  <a:lnTo>
                    <a:pt x="2746921" y="317627"/>
                  </a:lnTo>
                  <a:lnTo>
                    <a:pt x="2727109" y="288671"/>
                  </a:lnTo>
                  <a:lnTo>
                    <a:pt x="2640368" y="162306"/>
                  </a:lnTo>
                  <a:lnTo>
                    <a:pt x="2587155" y="84074"/>
                  </a:lnTo>
                  <a:lnTo>
                    <a:pt x="2536101" y="15240"/>
                  </a:lnTo>
                  <a:lnTo>
                    <a:pt x="2524671" y="0"/>
                  </a:lnTo>
                  <a:lnTo>
                    <a:pt x="2249843" y="0"/>
                  </a:lnTo>
                  <a:lnTo>
                    <a:pt x="2335949" y="100965"/>
                  </a:lnTo>
                  <a:lnTo>
                    <a:pt x="2339759" y="106553"/>
                  </a:lnTo>
                  <a:lnTo>
                    <a:pt x="2343950" y="111887"/>
                  </a:lnTo>
                  <a:lnTo>
                    <a:pt x="2348522" y="116840"/>
                  </a:lnTo>
                  <a:lnTo>
                    <a:pt x="2383383" y="156591"/>
                  </a:lnTo>
                  <a:lnTo>
                    <a:pt x="2416467" y="197586"/>
                  </a:lnTo>
                  <a:lnTo>
                    <a:pt x="2447772" y="239826"/>
                  </a:lnTo>
                  <a:lnTo>
                    <a:pt x="2477300" y="283337"/>
                  </a:lnTo>
                  <a:lnTo>
                    <a:pt x="2505049" y="328104"/>
                  </a:lnTo>
                  <a:lnTo>
                    <a:pt x="2531021" y="374142"/>
                  </a:lnTo>
                  <a:lnTo>
                    <a:pt x="2536101" y="382143"/>
                  </a:lnTo>
                  <a:lnTo>
                    <a:pt x="2637066" y="546481"/>
                  </a:lnTo>
                  <a:lnTo>
                    <a:pt x="2656395" y="581139"/>
                  </a:lnTo>
                  <a:lnTo>
                    <a:pt x="2674975" y="616115"/>
                  </a:lnTo>
                  <a:lnTo>
                    <a:pt x="2692781" y="651433"/>
                  </a:lnTo>
                  <a:lnTo>
                    <a:pt x="2709837" y="687070"/>
                  </a:lnTo>
                  <a:lnTo>
                    <a:pt x="2727109" y="728726"/>
                  </a:lnTo>
                  <a:lnTo>
                    <a:pt x="2770416" y="833247"/>
                  </a:lnTo>
                  <a:lnTo>
                    <a:pt x="2789047" y="884072"/>
                  </a:lnTo>
                  <a:lnTo>
                    <a:pt x="2806687" y="935164"/>
                  </a:lnTo>
                  <a:lnTo>
                    <a:pt x="2823286" y="986561"/>
                  </a:lnTo>
                  <a:lnTo>
                    <a:pt x="2838869" y="1038225"/>
                  </a:lnTo>
                  <a:lnTo>
                    <a:pt x="2855252" y="1104138"/>
                  </a:lnTo>
                  <a:lnTo>
                    <a:pt x="2855252" y="458216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7702" y="520700"/>
              <a:ext cx="128143" cy="2501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85846" y="520699"/>
              <a:ext cx="490855" cy="3413760"/>
            </a:xfrm>
            <a:custGeom>
              <a:avLst/>
              <a:gdLst/>
              <a:ahLst/>
              <a:cxnLst/>
              <a:rect l="l" t="t" r="r" b="b"/>
              <a:pathLst>
                <a:path w="490854" h="3413760">
                  <a:moveTo>
                    <a:pt x="490601" y="1668526"/>
                  </a:moveTo>
                  <a:lnTo>
                    <a:pt x="483743" y="1649222"/>
                  </a:lnTo>
                  <a:lnTo>
                    <a:pt x="481469" y="1641182"/>
                  </a:lnTo>
                  <a:lnTo>
                    <a:pt x="480187" y="1633029"/>
                  </a:lnTo>
                  <a:lnTo>
                    <a:pt x="479844" y="1624799"/>
                  </a:lnTo>
                  <a:lnTo>
                    <a:pt x="480441" y="1616456"/>
                  </a:lnTo>
                  <a:lnTo>
                    <a:pt x="479145" y="1567624"/>
                  </a:lnTo>
                  <a:lnTo>
                    <a:pt x="474357" y="1519237"/>
                  </a:lnTo>
                  <a:lnTo>
                    <a:pt x="466051" y="1471333"/>
                  </a:lnTo>
                  <a:lnTo>
                    <a:pt x="454279" y="1423924"/>
                  </a:lnTo>
                  <a:lnTo>
                    <a:pt x="438848" y="1371015"/>
                  </a:lnTo>
                  <a:lnTo>
                    <a:pt x="425030" y="1317739"/>
                  </a:lnTo>
                  <a:lnTo>
                    <a:pt x="412826" y="1264094"/>
                  </a:lnTo>
                  <a:lnTo>
                    <a:pt x="402209" y="1210081"/>
                  </a:lnTo>
                  <a:lnTo>
                    <a:pt x="393192" y="1155700"/>
                  </a:lnTo>
                  <a:lnTo>
                    <a:pt x="391477" y="1140891"/>
                  </a:lnTo>
                  <a:lnTo>
                    <a:pt x="388632" y="1126350"/>
                  </a:lnTo>
                  <a:lnTo>
                    <a:pt x="384670" y="1112075"/>
                  </a:lnTo>
                  <a:lnTo>
                    <a:pt x="379603" y="1098042"/>
                  </a:lnTo>
                  <a:lnTo>
                    <a:pt x="370078" y="1082421"/>
                  </a:lnTo>
                  <a:lnTo>
                    <a:pt x="359029" y="1064006"/>
                  </a:lnTo>
                  <a:lnTo>
                    <a:pt x="359029" y="1676400"/>
                  </a:lnTo>
                  <a:lnTo>
                    <a:pt x="358013" y="1677670"/>
                  </a:lnTo>
                  <a:lnTo>
                    <a:pt x="357251" y="1679702"/>
                  </a:lnTo>
                  <a:lnTo>
                    <a:pt x="355981" y="1679702"/>
                  </a:lnTo>
                  <a:lnTo>
                    <a:pt x="355219" y="1679448"/>
                  </a:lnTo>
                  <a:lnTo>
                    <a:pt x="352044" y="1677924"/>
                  </a:lnTo>
                  <a:lnTo>
                    <a:pt x="351282" y="1677543"/>
                  </a:lnTo>
                  <a:lnTo>
                    <a:pt x="352044" y="1676654"/>
                  </a:lnTo>
                  <a:lnTo>
                    <a:pt x="355219" y="1673225"/>
                  </a:lnTo>
                  <a:lnTo>
                    <a:pt x="356489" y="1671701"/>
                  </a:lnTo>
                  <a:lnTo>
                    <a:pt x="359029" y="1676400"/>
                  </a:lnTo>
                  <a:lnTo>
                    <a:pt x="359029" y="1064006"/>
                  </a:lnTo>
                  <a:lnTo>
                    <a:pt x="355219" y="1057656"/>
                  </a:lnTo>
                  <a:lnTo>
                    <a:pt x="352044" y="1052449"/>
                  </a:lnTo>
                  <a:lnTo>
                    <a:pt x="349250" y="1047750"/>
                  </a:lnTo>
                  <a:lnTo>
                    <a:pt x="352044" y="1045083"/>
                  </a:lnTo>
                  <a:lnTo>
                    <a:pt x="355219" y="1042162"/>
                  </a:lnTo>
                  <a:lnTo>
                    <a:pt x="363855" y="1034161"/>
                  </a:lnTo>
                  <a:lnTo>
                    <a:pt x="370078" y="1020953"/>
                  </a:lnTo>
                  <a:lnTo>
                    <a:pt x="372491" y="1016000"/>
                  </a:lnTo>
                  <a:lnTo>
                    <a:pt x="374269" y="1009396"/>
                  </a:lnTo>
                  <a:lnTo>
                    <a:pt x="374777" y="1002792"/>
                  </a:lnTo>
                  <a:lnTo>
                    <a:pt x="373888" y="995934"/>
                  </a:lnTo>
                  <a:lnTo>
                    <a:pt x="370078" y="983742"/>
                  </a:lnTo>
                  <a:lnTo>
                    <a:pt x="367919" y="976884"/>
                  </a:lnTo>
                  <a:lnTo>
                    <a:pt x="365988" y="969429"/>
                  </a:lnTo>
                  <a:lnTo>
                    <a:pt x="365861" y="961110"/>
                  </a:lnTo>
                  <a:lnTo>
                    <a:pt x="366293" y="952461"/>
                  </a:lnTo>
                  <a:lnTo>
                    <a:pt x="366014" y="943991"/>
                  </a:lnTo>
                  <a:lnTo>
                    <a:pt x="358521" y="905764"/>
                  </a:lnTo>
                  <a:lnTo>
                    <a:pt x="355219" y="899541"/>
                  </a:lnTo>
                  <a:lnTo>
                    <a:pt x="355219" y="1031875"/>
                  </a:lnTo>
                  <a:lnTo>
                    <a:pt x="352044" y="1040003"/>
                  </a:lnTo>
                  <a:lnTo>
                    <a:pt x="349123" y="1047623"/>
                  </a:lnTo>
                  <a:lnTo>
                    <a:pt x="348996" y="1047369"/>
                  </a:lnTo>
                  <a:lnTo>
                    <a:pt x="352044" y="1035812"/>
                  </a:lnTo>
                  <a:lnTo>
                    <a:pt x="352044" y="1036320"/>
                  </a:lnTo>
                  <a:lnTo>
                    <a:pt x="352590" y="1036320"/>
                  </a:lnTo>
                  <a:lnTo>
                    <a:pt x="352590" y="1031240"/>
                  </a:lnTo>
                  <a:lnTo>
                    <a:pt x="353631" y="1031240"/>
                  </a:lnTo>
                  <a:lnTo>
                    <a:pt x="355219" y="1031875"/>
                  </a:lnTo>
                  <a:lnTo>
                    <a:pt x="355219" y="899541"/>
                  </a:lnTo>
                  <a:lnTo>
                    <a:pt x="355219" y="899160"/>
                  </a:lnTo>
                  <a:lnTo>
                    <a:pt x="353656" y="899160"/>
                  </a:lnTo>
                  <a:lnTo>
                    <a:pt x="353656" y="894080"/>
                  </a:lnTo>
                  <a:lnTo>
                    <a:pt x="352044" y="894080"/>
                  </a:lnTo>
                  <a:lnTo>
                    <a:pt x="352044" y="893572"/>
                  </a:lnTo>
                  <a:lnTo>
                    <a:pt x="341122" y="873125"/>
                  </a:lnTo>
                  <a:lnTo>
                    <a:pt x="340233" y="871347"/>
                  </a:lnTo>
                  <a:lnTo>
                    <a:pt x="335788" y="869696"/>
                  </a:lnTo>
                  <a:lnTo>
                    <a:pt x="330962" y="869315"/>
                  </a:lnTo>
                  <a:lnTo>
                    <a:pt x="323723" y="869238"/>
                  </a:lnTo>
                  <a:lnTo>
                    <a:pt x="323723" y="1739392"/>
                  </a:lnTo>
                  <a:lnTo>
                    <a:pt x="319913" y="1740408"/>
                  </a:lnTo>
                  <a:lnTo>
                    <a:pt x="318516" y="1740789"/>
                  </a:lnTo>
                  <a:lnTo>
                    <a:pt x="317246" y="1740154"/>
                  </a:lnTo>
                  <a:lnTo>
                    <a:pt x="316865" y="1737487"/>
                  </a:lnTo>
                  <a:lnTo>
                    <a:pt x="316103" y="1735836"/>
                  </a:lnTo>
                  <a:lnTo>
                    <a:pt x="319913" y="1734693"/>
                  </a:lnTo>
                  <a:lnTo>
                    <a:pt x="321310" y="1734185"/>
                  </a:lnTo>
                  <a:lnTo>
                    <a:pt x="322707" y="1734947"/>
                  </a:lnTo>
                  <a:lnTo>
                    <a:pt x="322961" y="1737487"/>
                  </a:lnTo>
                  <a:lnTo>
                    <a:pt x="323723" y="1739392"/>
                  </a:lnTo>
                  <a:lnTo>
                    <a:pt x="323723" y="869238"/>
                  </a:lnTo>
                  <a:lnTo>
                    <a:pt x="319913" y="869188"/>
                  </a:lnTo>
                  <a:lnTo>
                    <a:pt x="311912" y="868934"/>
                  </a:lnTo>
                  <a:lnTo>
                    <a:pt x="305155" y="867105"/>
                  </a:lnTo>
                  <a:lnTo>
                    <a:pt x="298919" y="863092"/>
                  </a:lnTo>
                  <a:lnTo>
                    <a:pt x="293408" y="856043"/>
                  </a:lnTo>
                  <a:lnTo>
                    <a:pt x="288798" y="845058"/>
                  </a:lnTo>
                  <a:lnTo>
                    <a:pt x="319913" y="827151"/>
                  </a:lnTo>
                  <a:lnTo>
                    <a:pt x="324104" y="824738"/>
                  </a:lnTo>
                  <a:lnTo>
                    <a:pt x="319913" y="805053"/>
                  </a:lnTo>
                  <a:lnTo>
                    <a:pt x="315976" y="786892"/>
                  </a:lnTo>
                  <a:lnTo>
                    <a:pt x="312991" y="758647"/>
                  </a:lnTo>
                  <a:lnTo>
                    <a:pt x="309460" y="730935"/>
                  </a:lnTo>
                  <a:lnTo>
                    <a:pt x="302361" y="704151"/>
                  </a:lnTo>
                  <a:lnTo>
                    <a:pt x="288671" y="678688"/>
                  </a:lnTo>
                  <a:lnTo>
                    <a:pt x="277876" y="681570"/>
                  </a:lnTo>
                  <a:lnTo>
                    <a:pt x="277876" y="1309116"/>
                  </a:lnTo>
                  <a:lnTo>
                    <a:pt x="272923" y="1352169"/>
                  </a:lnTo>
                  <a:lnTo>
                    <a:pt x="270256" y="1375537"/>
                  </a:lnTo>
                  <a:lnTo>
                    <a:pt x="260794" y="1327327"/>
                  </a:lnTo>
                  <a:lnTo>
                    <a:pt x="239014" y="1231760"/>
                  </a:lnTo>
                  <a:lnTo>
                    <a:pt x="229489" y="1183894"/>
                  </a:lnTo>
                  <a:lnTo>
                    <a:pt x="226682" y="1162431"/>
                  </a:lnTo>
                  <a:lnTo>
                    <a:pt x="221221" y="1119251"/>
                  </a:lnTo>
                  <a:lnTo>
                    <a:pt x="226682" y="1129538"/>
                  </a:lnTo>
                  <a:lnTo>
                    <a:pt x="252857" y="1178306"/>
                  </a:lnTo>
                  <a:lnTo>
                    <a:pt x="268351" y="1226070"/>
                  </a:lnTo>
                  <a:lnTo>
                    <a:pt x="277876" y="1309116"/>
                  </a:lnTo>
                  <a:lnTo>
                    <a:pt x="277876" y="681570"/>
                  </a:lnTo>
                  <a:lnTo>
                    <a:pt x="276352" y="681977"/>
                  </a:lnTo>
                  <a:lnTo>
                    <a:pt x="276352" y="730631"/>
                  </a:lnTo>
                  <a:lnTo>
                    <a:pt x="272923" y="732536"/>
                  </a:lnTo>
                  <a:lnTo>
                    <a:pt x="267081" y="735711"/>
                  </a:lnTo>
                  <a:lnTo>
                    <a:pt x="265557" y="735965"/>
                  </a:lnTo>
                  <a:lnTo>
                    <a:pt x="262128" y="727964"/>
                  </a:lnTo>
                  <a:lnTo>
                    <a:pt x="265938" y="724789"/>
                  </a:lnTo>
                  <a:lnTo>
                    <a:pt x="267081" y="725170"/>
                  </a:lnTo>
                  <a:lnTo>
                    <a:pt x="272923" y="728599"/>
                  </a:lnTo>
                  <a:lnTo>
                    <a:pt x="276352" y="730631"/>
                  </a:lnTo>
                  <a:lnTo>
                    <a:pt x="276352" y="681977"/>
                  </a:lnTo>
                  <a:lnTo>
                    <a:pt x="272923" y="682879"/>
                  </a:lnTo>
                  <a:lnTo>
                    <a:pt x="226682" y="695325"/>
                  </a:lnTo>
                  <a:lnTo>
                    <a:pt x="220218" y="697103"/>
                  </a:lnTo>
                  <a:lnTo>
                    <a:pt x="222224" y="692912"/>
                  </a:lnTo>
                  <a:lnTo>
                    <a:pt x="226682" y="683641"/>
                  </a:lnTo>
                  <a:lnTo>
                    <a:pt x="229095" y="678815"/>
                  </a:lnTo>
                  <a:lnTo>
                    <a:pt x="255562" y="648347"/>
                  </a:lnTo>
                  <a:lnTo>
                    <a:pt x="269532" y="615861"/>
                  </a:lnTo>
                  <a:lnTo>
                    <a:pt x="269201" y="580847"/>
                  </a:lnTo>
                  <a:lnTo>
                    <a:pt x="252730" y="542798"/>
                  </a:lnTo>
                  <a:lnTo>
                    <a:pt x="249110" y="535139"/>
                  </a:lnTo>
                  <a:lnTo>
                    <a:pt x="246481" y="527202"/>
                  </a:lnTo>
                  <a:lnTo>
                    <a:pt x="244881" y="518998"/>
                  </a:lnTo>
                  <a:lnTo>
                    <a:pt x="244348" y="510540"/>
                  </a:lnTo>
                  <a:lnTo>
                    <a:pt x="243382" y="501992"/>
                  </a:lnTo>
                  <a:lnTo>
                    <a:pt x="241846" y="493687"/>
                  </a:lnTo>
                  <a:lnTo>
                    <a:pt x="239712" y="485609"/>
                  </a:lnTo>
                  <a:lnTo>
                    <a:pt x="236982" y="477774"/>
                  </a:lnTo>
                  <a:lnTo>
                    <a:pt x="232918" y="471068"/>
                  </a:lnTo>
                  <a:lnTo>
                    <a:pt x="232918" y="559054"/>
                  </a:lnTo>
                  <a:lnTo>
                    <a:pt x="231508" y="559663"/>
                  </a:lnTo>
                  <a:lnTo>
                    <a:pt x="231508" y="611505"/>
                  </a:lnTo>
                  <a:lnTo>
                    <a:pt x="226682" y="610870"/>
                  </a:lnTo>
                  <a:lnTo>
                    <a:pt x="221983" y="610108"/>
                  </a:lnTo>
                  <a:lnTo>
                    <a:pt x="222123" y="608203"/>
                  </a:lnTo>
                  <a:lnTo>
                    <a:pt x="231508" y="611505"/>
                  </a:lnTo>
                  <a:lnTo>
                    <a:pt x="231508" y="559663"/>
                  </a:lnTo>
                  <a:lnTo>
                    <a:pt x="226682" y="561721"/>
                  </a:lnTo>
                  <a:lnTo>
                    <a:pt x="226682" y="561594"/>
                  </a:lnTo>
                  <a:lnTo>
                    <a:pt x="228600" y="557276"/>
                  </a:lnTo>
                  <a:lnTo>
                    <a:pt x="232918" y="559054"/>
                  </a:lnTo>
                  <a:lnTo>
                    <a:pt x="232918" y="471068"/>
                  </a:lnTo>
                  <a:lnTo>
                    <a:pt x="226949" y="461200"/>
                  </a:lnTo>
                  <a:lnTo>
                    <a:pt x="226949" y="521335"/>
                  </a:lnTo>
                  <a:lnTo>
                    <a:pt x="226682" y="521462"/>
                  </a:lnTo>
                  <a:lnTo>
                    <a:pt x="211582" y="526542"/>
                  </a:lnTo>
                  <a:lnTo>
                    <a:pt x="209550" y="526542"/>
                  </a:lnTo>
                  <a:lnTo>
                    <a:pt x="207391" y="520700"/>
                  </a:lnTo>
                  <a:lnTo>
                    <a:pt x="205232" y="517398"/>
                  </a:lnTo>
                  <a:lnTo>
                    <a:pt x="209804" y="514477"/>
                  </a:lnTo>
                  <a:lnTo>
                    <a:pt x="214757" y="512064"/>
                  </a:lnTo>
                  <a:lnTo>
                    <a:pt x="219837" y="510159"/>
                  </a:lnTo>
                  <a:lnTo>
                    <a:pt x="220332" y="509905"/>
                  </a:lnTo>
                  <a:lnTo>
                    <a:pt x="221361" y="511429"/>
                  </a:lnTo>
                  <a:lnTo>
                    <a:pt x="226682" y="520954"/>
                  </a:lnTo>
                  <a:lnTo>
                    <a:pt x="226949" y="521335"/>
                  </a:lnTo>
                  <a:lnTo>
                    <a:pt x="226949" y="461200"/>
                  </a:lnTo>
                  <a:lnTo>
                    <a:pt x="226682" y="460756"/>
                  </a:lnTo>
                  <a:lnTo>
                    <a:pt x="219697" y="448945"/>
                  </a:lnTo>
                  <a:lnTo>
                    <a:pt x="214223" y="442175"/>
                  </a:lnTo>
                  <a:lnTo>
                    <a:pt x="208572" y="435330"/>
                  </a:lnTo>
                  <a:lnTo>
                    <a:pt x="204038" y="428345"/>
                  </a:lnTo>
                  <a:lnTo>
                    <a:pt x="201930" y="421132"/>
                  </a:lnTo>
                  <a:lnTo>
                    <a:pt x="201333" y="417322"/>
                  </a:lnTo>
                  <a:lnTo>
                    <a:pt x="197853" y="394754"/>
                  </a:lnTo>
                  <a:lnTo>
                    <a:pt x="189903" y="369849"/>
                  </a:lnTo>
                  <a:lnTo>
                    <a:pt x="179654" y="345821"/>
                  </a:lnTo>
                  <a:lnTo>
                    <a:pt x="174117" y="333870"/>
                  </a:lnTo>
                  <a:lnTo>
                    <a:pt x="174117" y="405003"/>
                  </a:lnTo>
                  <a:lnTo>
                    <a:pt x="171704" y="410718"/>
                  </a:lnTo>
                  <a:lnTo>
                    <a:pt x="170180" y="417322"/>
                  </a:lnTo>
                  <a:lnTo>
                    <a:pt x="168770" y="417322"/>
                  </a:lnTo>
                  <a:lnTo>
                    <a:pt x="163576" y="416052"/>
                  </a:lnTo>
                  <a:lnTo>
                    <a:pt x="153035" y="413385"/>
                  </a:lnTo>
                  <a:lnTo>
                    <a:pt x="154305" y="409702"/>
                  </a:lnTo>
                  <a:lnTo>
                    <a:pt x="155321" y="403225"/>
                  </a:lnTo>
                  <a:lnTo>
                    <a:pt x="156972" y="403098"/>
                  </a:lnTo>
                  <a:lnTo>
                    <a:pt x="163576" y="403733"/>
                  </a:lnTo>
                  <a:lnTo>
                    <a:pt x="174117" y="405003"/>
                  </a:lnTo>
                  <a:lnTo>
                    <a:pt x="174117" y="333870"/>
                  </a:lnTo>
                  <a:lnTo>
                    <a:pt x="168656" y="322072"/>
                  </a:lnTo>
                  <a:lnTo>
                    <a:pt x="163576" y="309753"/>
                  </a:lnTo>
                  <a:lnTo>
                    <a:pt x="136017" y="242138"/>
                  </a:lnTo>
                  <a:lnTo>
                    <a:pt x="136017" y="282194"/>
                  </a:lnTo>
                  <a:lnTo>
                    <a:pt x="134747" y="283464"/>
                  </a:lnTo>
                  <a:lnTo>
                    <a:pt x="123698" y="294894"/>
                  </a:lnTo>
                  <a:lnTo>
                    <a:pt x="110617" y="284607"/>
                  </a:lnTo>
                  <a:lnTo>
                    <a:pt x="115570" y="281305"/>
                  </a:lnTo>
                  <a:lnTo>
                    <a:pt x="120904" y="278638"/>
                  </a:lnTo>
                  <a:lnTo>
                    <a:pt x="127762" y="276352"/>
                  </a:lnTo>
                  <a:lnTo>
                    <a:pt x="129413" y="277241"/>
                  </a:lnTo>
                  <a:lnTo>
                    <a:pt x="134747" y="281178"/>
                  </a:lnTo>
                  <a:lnTo>
                    <a:pt x="136017" y="282194"/>
                  </a:lnTo>
                  <a:lnTo>
                    <a:pt x="136017" y="242138"/>
                  </a:lnTo>
                  <a:lnTo>
                    <a:pt x="112623" y="190106"/>
                  </a:lnTo>
                  <a:lnTo>
                    <a:pt x="84924" y="137871"/>
                  </a:lnTo>
                  <a:lnTo>
                    <a:pt x="70612" y="112014"/>
                  </a:lnTo>
                  <a:lnTo>
                    <a:pt x="69850" y="110604"/>
                  </a:lnTo>
                  <a:lnTo>
                    <a:pt x="69850" y="204089"/>
                  </a:lnTo>
                  <a:lnTo>
                    <a:pt x="58293" y="209931"/>
                  </a:lnTo>
                  <a:lnTo>
                    <a:pt x="58039" y="210058"/>
                  </a:lnTo>
                  <a:lnTo>
                    <a:pt x="46863" y="198120"/>
                  </a:lnTo>
                  <a:lnTo>
                    <a:pt x="49911" y="196088"/>
                  </a:lnTo>
                  <a:lnTo>
                    <a:pt x="54229" y="191770"/>
                  </a:lnTo>
                  <a:lnTo>
                    <a:pt x="55753" y="192659"/>
                  </a:lnTo>
                  <a:lnTo>
                    <a:pt x="58293" y="194691"/>
                  </a:lnTo>
                  <a:lnTo>
                    <a:pt x="69850" y="204089"/>
                  </a:lnTo>
                  <a:lnTo>
                    <a:pt x="69850" y="110604"/>
                  </a:lnTo>
                  <a:lnTo>
                    <a:pt x="58293" y="89154"/>
                  </a:lnTo>
                  <a:lnTo>
                    <a:pt x="14732" y="7620"/>
                  </a:lnTo>
                  <a:lnTo>
                    <a:pt x="9652" y="0"/>
                  </a:lnTo>
                  <a:lnTo>
                    <a:pt x="0" y="0"/>
                  </a:lnTo>
                  <a:lnTo>
                    <a:pt x="0" y="78740"/>
                  </a:lnTo>
                  <a:lnTo>
                    <a:pt x="508" y="77851"/>
                  </a:lnTo>
                  <a:lnTo>
                    <a:pt x="2159" y="79248"/>
                  </a:lnTo>
                  <a:lnTo>
                    <a:pt x="5080" y="81280"/>
                  </a:lnTo>
                  <a:lnTo>
                    <a:pt x="0" y="90932"/>
                  </a:lnTo>
                  <a:lnTo>
                    <a:pt x="0" y="250190"/>
                  </a:lnTo>
                  <a:lnTo>
                    <a:pt x="28956" y="305181"/>
                  </a:lnTo>
                  <a:lnTo>
                    <a:pt x="58293" y="373507"/>
                  </a:lnTo>
                  <a:lnTo>
                    <a:pt x="70866" y="402717"/>
                  </a:lnTo>
                  <a:lnTo>
                    <a:pt x="134747" y="566039"/>
                  </a:lnTo>
                  <a:lnTo>
                    <a:pt x="134620" y="348869"/>
                  </a:lnTo>
                  <a:lnTo>
                    <a:pt x="132715" y="344678"/>
                  </a:lnTo>
                  <a:lnTo>
                    <a:pt x="134747" y="344805"/>
                  </a:lnTo>
                  <a:lnTo>
                    <a:pt x="136652" y="344805"/>
                  </a:lnTo>
                  <a:lnTo>
                    <a:pt x="134747" y="348742"/>
                  </a:lnTo>
                  <a:lnTo>
                    <a:pt x="134747" y="566039"/>
                  </a:lnTo>
                  <a:lnTo>
                    <a:pt x="163576" y="644144"/>
                  </a:lnTo>
                  <a:lnTo>
                    <a:pt x="166446" y="668832"/>
                  </a:lnTo>
                  <a:lnTo>
                    <a:pt x="166293" y="680796"/>
                  </a:lnTo>
                  <a:lnTo>
                    <a:pt x="165227" y="692912"/>
                  </a:lnTo>
                  <a:lnTo>
                    <a:pt x="163576" y="691007"/>
                  </a:lnTo>
                  <a:lnTo>
                    <a:pt x="134747" y="655701"/>
                  </a:lnTo>
                  <a:lnTo>
                    <a:pt x="131572" y="651891"/>
                  </a:lnTo>
                  <a:lnTo>
                    <a:pt x="121653" y="643991"/>
                  </a:lnTo>
                  <a:lnTo>
                    <a:pt x="111531" y="636447"/>
                  </a:lnTo>
                  <a:lnTo>
                    <a:pt x="101168" y="629272"/>
                  </a:lnTo>
                  <a:lnTo>
                    <a:pt x="90551" y="622427"/>
                  </a:lnTo>
                  <a:lnTo>
                    <a:pt x="92075" y="615696"/>
                  </a:lnTo>
                  <a:lnTo>
                    <a:pt x="96596" y="607047"/>
                  </a:lnTo>
                  <a:lnTo>
                    <a:pt x="98844" y="597230"/>
                  </a:lnTo>
                  <a:lnTo>
                    <a:pt x="93599" y="586994"/>
                  </a:lnTo>
                  <a:lnTo>
                    <a:pt x="85077" y="578624"/>
                  </a:lnTo>
                  <a:lnTo>
                    <a:pt x="77050" y="569899"/>
                  </a:lnTo>
                  <a:lnTo>
                    <a:pt x="35560" y="512699"/>
                  </a:lnTo>
                  <a:lnTo>
                    <a:pt x="10414" y="472821"/>
                  </a:lnTo>
                  <a:lnTo>
                    <a:pt x="0" y="458216"/>
                  </a:lnTo>
                  <a:lnTo>
                    <a:pt x="0" y="1104138"/>
                  </a:lnTo>
                  <a:lnTo>
                    <a:pt x="35814" y="1248029"/>
                  </a:lnTo>
                  <a:lnTo>
                    <a:pt x="41592" y="1272819"/>
                  </a:lnTo>
                  <a:lnTo>
                    <a:pt x="46939" y="1297660"/>
                  </a:lnTo>
                  <a:lnTo>
                    <a:pt x="51828" y="1322539"/>
                  </a:lnTo>
                  <a:lnTo>
                    <a:pt x="56261" y="1347470"/>
                  </a:lnTo>
                  <a:lnTo>
                    <a:pt x="58293" y="1363980"/>
                  </a:lnTo>
                  <a:lnTo>
                    <a:pt x="69088" y="1447800"/>
                  </a:lnTo>
                  <a:lnTo>
                    <a:pt x="72605" y="1498168"/>
                  </a:lnTo>
                  <a:lnTo>
                    <a:pt x="74244" y="1548688"/>
                  </a:lnTo>
                  <a:lnTo>
                    <a:pt x="73990" y="1599374"/>
                  </a:lnTo>
                  <a:lnTo>
                    <a:pt x="71882" y="1650238"/>
                  </a:lnTo>
                  <a:lnTo>
                    <a:pt x="70980" y="1662061"/>
                  </a:lnTo>
                  <a:lnTo>
                    <a:pt x="70383" y="1673872"/>
                  </a:lnTo>
                  <a:lnTo>
                    <a:pt x="70129" y="1685671"/>
                  </a:lnTo>
                  <a:lnTo>
                    <a:pt x="70688" y="1736026"/>
                  </a:lnTo>
                  <a:lnTo>
                    <a:pt x="69850" y="1774291"/>
                  </a:lnTo>
                  <a:lnTo>
                    <a:pt x="67754" y="1812328"/>
                  </a:lnTo>
                  <a:lnTo>
                    <a:pt x="64516" y="1850136"/>
                  </a:lnTo>
                  <a:lnTo>
                    <a:pt x="58293" y="1889760"/>
                  </a:lnTo>
                  <a:lnTo>
                    <a:pt x="41275" y="1999488"/>
                  </a:lnTo>
                  <a:lnTo>
                    <a:pt x="24320" y="2073249"/>
                  </a:lnTo>
                  <a:lnTo>
                    <a:pt x="4699" y="2146427"/>
                  </a:lnTo>
                  <a:lnTo>
                    <a:pt x="0" y="2161032"/>
                  </a:lnTo>
                  <a:lnTo>
                    <a:pt x="0" y="2663063"/>
                  </a:lnTo>
                  <a:lnTo>
                    <a:pt x="381" y="2662682"/>
                  </a:lnTo>
                  <a:lnTo>
                    <a:pt x="2057" y="2652585"/>
                  </a:lnTo>
                  <a:lnTo>
                    <a:pt x="1346" y="2641257"/>
                  </a:lnTo>
                  <a:lnTo>
                    <a:pt x="2463" y="2630081"/>
                  </a:lnTo>
                  <a:lnTo>
                    <a:pt x="38608" y="2605278"/>
                  </a:lnTo>
                  <a:lnTo>
                    <a:pt x="58293" y="2594229"/>
                  </a:lnTo>
                  <a:lnTo>
                    <a:pt x="97307" y="2564066"/>
                  </a:lnTo>
                  <a:lnTo>
                    <a:pt x="109982" y="2543429"/>
                  </a:lnTo>
                  <a:lnTo>
                    <a:pt x="87884" y="2512695"/>
                  </a:lnTo>
                  <a:lnTo>
                    <a:pt x="92417" y="2502497"/>
                  </a:lnTo>
                  <a:lnTo>
                    <a:pt x="101358" y="2498521"/>
                  </a:lnTo>
                  <a:lnTo>
                    <a:pt x="111937" y="2495854"/>
                  </a:lnTo>
                  <a:lnTo>
                    <a:pt x="121412" y="2489581"/>
                  </a:lnTo>
                  <a:lnTo>
                    <a:pt x="121412" y="2419096"/>
                  </a:lnTo>
                  <a:lnTo>
                    <a:pt x="134747" y="2411349"/>
                  </a:lnTo>
                  <a:lnTo>
                    <a:pt x="139827" y="2407793"/>
                  </a:lnTo>
                  <a:lnTo>
                    <a:pt x="166357" y="2374138"/>
                  </a:lnTo>
                  <a:lnTo>
                    <a:pt x="175247" y="2337562"/>
                  </a:lnTo>
                  <a:lnTo>
                    <a:pt x="175247" y="2332101"/>
                  </a:lnTo>
                  <a:lnTo>
                    <a:pt x="174879" y="2326767"/>
                  </a:lnTo>
                  <a:lnTo>
                    <a:pt x="174358" y="2321306"/>
                  </a:lnTo>
                  <a:lnTo>
                    <a:pt x="173482" y="2316099"/>
                  </a:lnTo>
                  <a:lnTo>
                    <a:pt x="172072" y="2310765"/>
                  </a:lnTo>
                  <a:lnTo>
                    <a:pt x="179768" y="2308834"/>
                  </a:lnTo>
                  <a:lnTo>
                    <a:pt x="215887" y="2283231"/>
                  </a:lnTo>
                  <a:lnTo>
                    <a:pt x="221742" y="2267839"/>
                  </a:lnTo>
                  <a:lnTo>
                    <a:pt x="219964" y="2248116"/>
                  </a:lnTo>
                  <a:lnTo>
                    <a:pt x="222199" y="2228253"/>
                  </a:lnTo>
                  <a:lnTo>
                    <a:pt x="221792" y="2208339"/>
                  </a:lnTo>
                  <a:lnTo>
                    <a:pt x="212090" y="2188464"/>
                  </a:lnTo>
                  <a:lnTo>
                    <a:pt x="226682" y="2178304"/>
                  </a:lnTo>
                  <a:lnTo>
                    <a:pt x="257213" y="2153183"/>
                  </a:lnTo>
                  <a:lnTo>
                    <a:pt x="272923" y="2131949"/>
                  </a:lnTo>
                  <a:lnTo>
                    <a:pt x="288163" y="2104898"/>
                  </a:lnTo>
                  <a:lnTo>
                    <a:pt x="291706" y="2095957"/>
                  </a:lnTo>
                  <a:lnTo>
                    <a:pt x="294728" y="2086825"/>
                  </a:lnTo>
                  <a:lnTo>
                    <a:pt x="297230" y="2077529"/>
                  </a:lnTo>
                  <a:lnTo>
                    <a:pt x="299212" y="2068068"/>
                  </a:lnTo>
                  <a:lnTo>
                    <a:pt x="319913" y="2018919"/>
                  </a:lnTo>
                  <a:lnTo>
                    <a:pt x="323342" y="2010664"/>
                  </a:lnTo>
                  <a:lnTo>
                    <a:pt x="319913" y="2003044"/>
                  </a:lnTo>
                  <a:lnTo>
                    <a:pt x="300990" y="1961007"/>
                  </a:lnTo>
                  <a:lnTo>
                    <a:pt x="319913" y="1940052"/>
                  </a:lnTo>
                  <a:lnTo>
                    <a:pt x="332359" y="1926209"/>
                  </a:lnTo>
                  <a:lnTo>
                    <a:pt x="341122" y="1902714"/>
                  </a:lnTo>
                  <a:lnTo>
                    <a:pt x="348869" y="1882140"/>
                  </a:lnTo>
                  <a:lnTo>
                    <a:pt x="352044" y="1853946"/>
                  </a:lnTo>
                  <a:lnTo>
                    <a:pt x="352679" y="1849120"/>
                  </a:lnTo>
                  <a:lnTo>
                    <a:pt x="352044" y="1845564"/>
                  </a:lnTo>
                  <a:lnTo>
                    <a:pt x="347726" y="1816354"/>
                  </a:lnTo>
                  <a:lnTo>
                    <a:pt x="344919" y="1807743"/>
                  </a:lnTo>
                  <a:lnTo>
                    <a:pt x="343827" y="1801050"/>
                  </a:lnTo>
                  <a:lnTo>
                    <a:pt x="344805" y="1795602"/>
                  </a:lnTo>
                  <a:lnTo>
                    <a:pt x="348234" y="1790700"/>
                  </a:lnTo>
                  <a:lnTo>
                    <a:pt x="352044" y="1787779"/>
                  </a:lnTo>
                  <a:lnTo>
                    <a:pt x="355219" y="1785366"/>
                  </a:lnTo>
                  <a:lnTo>
                    <a:pt x="357124" y="1783842"/>
                  </a:lnTo>
                  <a:lnTo>
                    <a:pt x="370078" y="1776222"/>
                  </a:lnTo>
                  <a:lnTo>
                    <a:pt x="378333" y="1771396"/>
                  </a:lnTo>
                  <a:lnTo>
                    <a:pt x="381000" y="1779054"/>
                  </a:lnTo>
                  <a:lnTo>
                    <a:pt x="393903" y="1879917"/>
                  </a:lnTo>
                  <a:lnTo>
                    <a:pt x="396494" y="1918639"/>
                  </a:lnTo>
                  <a:lnTo>
                    <a:pt x="397256" y="1957324"/>
                  </a:lnTo>
                  <a:lnTo>
                    <a:pt x="396074" y="2012823"/>
                  </a:lnTo>
                  <a:lnTo>
                    <a:pt x="393712" y="2068360"/>
                  </a:lnTo>
                  <a:lnTo>
                    <a:pt x="390118" y="2123846"/>
                  </a:lnTo>
                  <a:lnTo>
                    <a:pt x="385318" y="2179193"/>
                  </a:lnTo>
                  <a:lnTo>
                    <a:pt x="382143" y="2209038"/>
                  </a:lnTo>
                  <a:lnTo>
                    <a:pt x="382143" y="2669921"/>
                  </a:lnTo>
                  <a:lnTo>
                    <a:pt x="370078" y="2676779"/>
                  </a:lnTo>
                  <a:lnTo>
                    <a:pt x="364998" y="2679700"/>
                  </a:lnTo>
                  <a:lnTo>
                    <a:pt x="363855" y="2680081"/>
                  </a:lnTo>
                  <a:lnTo>
                    <a:pt x="360426" y="2674366"/>
                  </a:lnTo>
                  <a:lnTo>
                    <a:pt x="358140" y="2671572"/>
                  </a:lnTo>
                  <a:lnTo>
                    <a:pt x="361569" y="2669413"/>
                  </a:lnTo>
                  <a:lnTo>
                    <a:pt x="364998" y="2665984"/>
                  </a:lnTo>
                  <a:lnTo>
                    <a:pt x="368681" y="2665603"/>
                  </a:lnTo>
                  <a:lnTo>
                    <a:pt x="370078" y="2665984"/>
                  </a:lnTo>
                  <a:lnTo>
                    <a:pt x="382143" y="2669921"/>
                  </a:lnTo>
                  <a:lnTo>
                    <a:pt x="382143" y="2209038"/>
                  </a:lnTo>
                  <a:lnTo>
                    <a:pt x="375716" y="2259444"/>
                  </a:lnTo>
                  <a:lnTo>
                    <a:pt x="370078" y="2297176"/>
                  </a:lnTo>
                  <a:lnTo>
                    <a:pt x="355219" y="2389505"/>
                  </a:lnTo>
                  <a:lnTo>
                    <a:pt x="343916" y="2451836"/>
                  </a:lnTo>
                  <a:lnTo>
                    <a:pt x="343916" y="2718943"/>
                  </a:lnTo>
                  <a:lnTo>
                    <a:pt x="343535" y="2724023"/>
                  </a:lnTo>
                  <a:lnTo>
                    <a:pt x="341122" y="2722626"/>
                  </a:lnTo>
                  <a:lnTo>
                    <a:pt x="338328" y="2721102"/>
                  </a:lnTo>
                  <a:lnTo>
                    <a:pt x="341122" y="2720086"/>
                  </a:lnTo>
                  <a:lnTo>
                    <a:pt x="343916" y="2718943"/>
                  </a:lnTo>
                  <a:lnTo>
                    <a:pt x="343916" y="2451836"/>
                  </a:lnTo>
                  <a:lnTo>
                    <a:pt x="341122" y="2467229"/>
                  </a:lnTo>
                  <a:lnTo>
                    <a:pt x="337312" y="2488819"/>
                  </a:lnTo>
                  <a:lnTo>
                    <a:pt x="319913" y="2568194"/>
                  </a:lnTo>
                  <a:lnTo>
                    <a:pt x="308711" y="2615476"/>
                  </a:lnTo>
                  <a:lnTo>
                    <a:pt x="291668" y="2677198"/>
                  </a:lnTo>
                  <a:lnTo>
                    <a:pt x="280035" y="2714167"/>
                  </a:lnTo>
                  <a:lnTo>
                    <a:pt x="280035" y="2923667"/>
                  </a:lnTo>
                  <a:lnTo>
                    <a:pt x="278511" y="2931160"/>
                  </a:lnTo>
                  <a:lnTo>
                    <a:pt x="272923" y="2942717"/>
                  </a:lnTo>
                  <a:lnTo>
                    <a:pt x="269748" y="2949194"/>
                  </a:lnTo>
                  <a:lnTo>
                    <a:pt x="266319" y="2928620"/>
                  </a:lnTo>
                  <a:lnTo>
                    <a:pt x="266065" y="2925064"/>
                  </a:lnTo>
                  <a:lnTo>
                    <a:pt x="266446" y="2921508"/>
                  </a:lnTo>
                  <a:lnTo>
                    <a:pt x="268097" y="2918206"/>
                  </a:lnTo>
                  <a:lnTo>
                    <a:pt x="272923" y="2913507"/>
                  </a:lnTo>
                  <a:lnTo>
                    <a:pt x="277749" y="2908808"/>
                  </a:lnTo>
                  <a:lnTo>
                    <a:pt x="279908" y="2916174"/>
                  </a:lnTo>
                  <a:lnTo>
                    <a:pt x="280035" y="2923667"/>
                  </a:lnTo>
                  <a:lnTo>
                    <a:pt x="280035" y="2714167"/>
                  </a:lnTo>
                  <a:lnTo>
                    <a:pt x="272923" y="2734056"/>
                  </a:lnTo>
                  <a:lnTo>
                    <a:pt x="239268" y="2828290"/>
                  </a:lnTo>
                  <a:lnTo>
                    <a:pt x="226682" y="2858262"/>
                  </a:lnTo>
                  <a:lnTo>
                    <a:pt x="195326" y="2933954"/>
                  </a:lnTo>
                  <a:lnTo>
                    <a:pt x="163576" y="3001010"/>
                  </a:lnTo>
                  <a:lnTo>
                    <a:pt x="146304" y="3037586"/>
                  </a:lnTo>
                  <a:lnTo>
                    <a:pt x="134747" y="3057525"/>
                  </a:lnTo>
                  <a:lnTo>
                    <a:pt x="92837" y="3129661"/>
                  </a:lnTo>
                  <a:lnTo>
                    <a:pt x="58293" y="3179445"/>
                  </a:lnTo>
                  <a:lnTo>
                    <a:pt x="2286" y="3260229"/>
                  </a:lnTo>
                  <a:lnTo>
                    <a:pt x="0" y="3262884"/>
                  </a:lnTo>
                  <a:lnTo>
                    <a:pt x="0" y="3413379"/>
                  </a:lnTo>
                  <a:lnTo>
                    <a:pt x="4064" y="3413379"/>
                  </a:lnTo>
                  <a:lnTo>
                    <a:pt x="15773" y="3402774"/>
                  </a:lnTo>
                  <a:lnTo>
                    <a:pt x="26936" y="3391700"/>
                  </a:lnTo>
                  <a:lnTo>
                    <a:pt x="37541" y="3380206"/>
                  </a:lnTo>
                  <a:lnTo>
                    <a:pt x="47625" y="3368294"/>
                  </a:lnTo>
                  <a:lnTo>
                    <a:pt x="58293" y="3352165"/>
                  </a:lnTo>
                  <a:lnTo>
                    <a:pt x="82550" y="3316097"/>
                  </a:lnTo>
                  <a:lnTo>
                    <a:pt x="83159" y="3311842"/>
                  </a:lnTo>
                  <a:lnTo>
                    <a:pt x="82334" y="3306534"/>
                  </a:lnTo>
                  <a:lnTo>
                    <a:pt x="83489" y="3301047"/>
                  </a:lnTo>
                  <a:lnTo>
                    <a:pt x="90043" y="3296285"/>
                  </a:lnTo>
                  <a:lnTo>
                    <a:pt x="112649" y="3282442"/>
                  </a:lnTo>
                  <a:lnTo>
                    <a:pt x="125437" y="3263227"/>
                  </a:lnTo>
                  <a:lnTo>
                    <a:pt x="130187" y="3239554"/>
                  </a:lnTo>
                  <a:lnTo>
                    <a:pt x="128651" y="3212350"/>
                  </a:lnTo>
                  <a:lnTo>
                    <a:pt x="134747" y="3209925"/>
                  </a:lnTo>
                  <a:lnTo>
                    <a:pt x="156337" y="3201428"/>
                  </a:lnTo>
                  <a:lnTo>
                    <a:pt x="163576" y="3195955"/>
                  </a:lnTo>
                  <a:lnTo>
                    <a:pt x="180086" y="3183509"/>
                  </a:lnTo>
                  <a:lnTo>
                    <a:pt x="204495" y="3146361"/>
                  </a:lnTo>
                  <a:lnTo>
                    <a:pt x="209169" y="3132201"/>
                  </a:lnTo>
                  <a:lnTo>
                    <a:pt x="226682" y="3101340"/>
                  </a:lnTo>
                  <a:lnTo>
                    <a:pt x="267081" y="3030855"/>
                  </a:lnTo>
                  <a:lnTo>
                    <a:pt x="276606" y="2993123"/>
                  </a:lnTo>
                  <a:lnTo>
                    <a:pt x="275628" y="2982112"/>
                  </a:lnTo>
                  <a:lnTo>
                    <a:pt x="273558" y="2969006"/>
                  </a:lnTo>
                  <a:lnTo>
                    <a:pt x="272923" y="2965450"/>
                  </a:lnTo>
                  <a:lnTo>
                    <a:pt x="270129" y="2950845"/>
                  </a:lnTo>
                  <a:lnTo>
                    <a:pt x="272923" y="2949575"/>
                  </a:lnTo>
                  <a:lnTo>
                    <a:pt x="306451" y="2928493"/>
                  </a:lnTo>
                  <a:lnTo>
                    <a:pt x="341122" y="2851785"/>
                  </a:lnTo>
                  <a:lnTo>
                    <a:pt x="352044" y="2826131"/>
                  </a:lnTo>
                  <a:lnTo>
                    <a:pt x="355219" y="2818765"/>
                  </a:lnTo>
                  <a:lnTo>
                    <a:pt x="365125" y="2795397"/>
                  </a:lnTo>
                  <a:lnTo>
                    <a:pt x="370078" y="2779141"/>
                  </a:lnTo>
                  <a:lnTo>
                    <a:pt x="403479" y="2670683"/>
                  </a:lnTo>
                  <a:lnTo>
                    <a:pt x="417741" y="2625941"/>
                  </a:lnTo>
                  <a:lnTo>
                    <a:pt x="430034" y="2580729"/>
                  </a:lnTo>
                  <a:lnTo>
                    <a:pt x="440359" y="2535047"/>
                  </a:lnTo>
                  <a:lnTo>
                    <a:pt x="448691" y="2488920"/>
                  </a:lnTo>
                  <a:lnTo>
                    <a:pt x="455041" y="2442337"/>
                  </a:lnTo>
                  <a:lnTo>
                    <a:pt x="458431" y="2406040"/>
                  </a:lnTo>
                  <a:lnTo>
                    <a:pt x="464324" y="2369820"/>
                  </a:lnTo>
                  <a:lnTo>
                    <a:pt x="471093" y="2333612"/>
                  </a:lnTo>
                  <a:lnTo>
                    <a:pt x="477139" y="2297303"/>
                  </a:lnTo>
                  <a:lnTo>
                    <a:pt x="480593" y="2269375"/>
                  </a:lnTo>
                  <a:lnTo>
                    <a:pt x="490601" y="2171319"/>
                  </a:lnTo>
                  <a:lnTo>
                    <a:pt x="490601" y="2034921"/>
                  </a:lnTo>
                  <a:lnTo>
                    <a:pt x="487426" y="2035556"/>
                  </a:lnTo>
                  <a:lnTo>
                    <a:pt x="490601" y="2034413"/>
                  </a:lnTo>
                  <a:lnTo>
                    <a:pt x="490601" y="1947418"/>
                  </a:lnTo>
                  <a:lnTo>
                    <a:pt x="477139" y="1926336"/>
                  </a:lnTo>
                  <a:lnTo>
                    <a:pt x="474853" y="1923923"/>
                  </a:lnTo>
                  <a:lnTo>
                    <a:pt x="476377" y="1918081"/>
                  </a:lnTo>
                  <a:lnTo>
                    <a:pt x="475996" y="1913128"/>
                  </a:lnTo>
                  <a:lnTo>
                    <a:pt x="490601" y="1904492"/>
                  </a:lnTo>
                  <a:lnTo>
                    <a:pt x="490601" y="1835658"/>
                  </a:lnTo>
                  <a:lnTo>
                    <a:pt x="485140" y="1830070"/>
                  </a:lnTo>
                  <a:lnTo>
                    <a:pt x="490601" y="1813941"/>
                  </a:lnTo>
                  <a:lnTo>
                    <a:pt x="490601" y="1668526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82826" y="2468117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900"/>
                  </a:lnTo>
                </a:path>
              </a:pathLst>
            </a:custGeom>
            <a:ln w="3175">
              <a:solidFill>
                <a:srgbClr val="FFDC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43201" y="2189225"/>
              <a:ext cx="1348740" cy="2632075"/>
            </a:xfrm>
            <a:custGeom>
              <a:avLst/>
              <a:gdLst/>
              <a:ahLst/>
              <a:cxnLst/>
              <a:rect l="l" t="t" r="r" b="b"/>
              <a:pathLst>
                <a:path w="1348739" h="2632075">
                  <a:moveTo>
                    <a:pt x="7620" y="2626741"/>
                  </a:moveTo>
                  <a:lnTo>
                    <a:pt x="6350" y="2623185"/>
                  </a:lnTo>
                  <a:lnTo>
                    <a:pt x="5207" y="2619629"/>
                  </a:lnTo>
                  <a:lnTo>
                    <a:pt x="3937" y="2616073"/>
                  </a:lnTo>
                  <a:lnTo>
                    <a:pt x="2540" y="2617470"/>
                  </a:lnTo>
                  <a:lnTo>
                    <a:pt x="0" y="2618740"/>
                  </a:lnTo>
                  <a:lnTo>
                    <a:pt x="0" y="2620010"/>
                  </a:lnTo>
                  <a:lnTo>
                    <a:pt x="127" y="2623820"/>
                  </a:lnTo>
                  <a:lnTo>
                    <a:pt x="635" y="2627757"/>
                  </a:lnTo>
                  <a:lnTo>
                    <a:pt x="1524" y="2631567"/>
                  </a:lnTo>
                  <a:lnTo>
                    <a:pt x="7620" y="2626741"/>
                  </a:lnTo>
                  <a:close/>
                </a:path>
                <a:path w="1348739" h="2632075">
                  <a:moveTo>
                    <a:pt x="739140" y="1149858"/>
                  </a:moveTo>
                  <a:lnTo>
                    <a:pt x="736346" y="1152652"/>
                  </a:lnTo>
                  <a:lnTo>
                    <a:pt x="739140" y="1154176"/>
                  </a:lnTo>
                  <a:lnTo>
                    <a:pt x="739140" y="1149858"/>
                  </a:lnTo>
                  <a:close/>
                </a:path>
                <a:path w="1348739" h="2632075">
                  <a:moveTo>
                    <a:pt x="743204" y="1156335"/>
                  </a:moveTo>
                  <a:lnTo>
                    <a:pt x="739140" y="1154176"/>
                  </a:lnTo>
                  <a:lnTo>
                    <a:pt x="739140" y="1155192"/>
                  </a:lnTo>
                  <a:lnTo>
                    <a:pt x="739521" y="1155954"/>
                  </a:lnTo>
                  <a:lnTo>
                    <a:pt x="741807" y="1155954"/>
                  </a:lnTo>
                  <a:lnTo>
                    <a:pt x="743204" y="1156335"/>
                  </a:lnTo>
                  <a:close/>
                </a:path>
                <a:path w="1348739" h="2632075">
                  <a:moveTo>
                    <a:pt x="1343406" y="99695"/>
                  </a:moveTo>
                  <a:lnTo>
                    <a:pt x="1341818" y="77241"/>
                  </a:lnTo>
                  <a:lnTo>
                    <a:pt x="1341183" y="54584"/>
                  </a:lnTo>
                  <a:lnTo>
                    <a:pt x="1339977" y="31978"/>
                  </a:lnTo>
                  <a:lnTo>
                    <a:pt x="1336675" y="9652"/>
                  </a:lnTo>
                  <a:lnTo>
                    <a:pt x="1333246" y="0"/>
                  </a:lnTo>
                  <a:lnTo>
                    <a:pt x="1333246" y="145415"/>
                  </a:lnTo>
                  <a:lnTo>
                    <a:pt x="1338072" y="131318"/>
                  </a:lnTo>
                  <a:lnTo>
                    <a:pt x="1339900" y="123558"/>
                  </a:lnTo>
                  <a:lnTo>
                    <a:pt x="1341399" y="115697"/>
                  </a:lnTo>
                  <a:lnTo>
                    <a:pt x="1342567" y="107746"/>
                  </a:lnTo>
                  <a:lnTo>
                    <a:pt x="1343406" y="99695"/>
                  </a:lnTo>
                  <a:close/>
                </a:path>
                <a:path w="1348739" h="2632075">
                  <a:moveTo>
                    <a:pt x="1348308" y="200571"/>
                  </a:moveTo>
                  <a:lnTo>
                    <a:pt x="1346695" y="187528"/>
                  </a:lnTo>
                  <a:lnTo>
                    <a:pt x="1341628" y="175514"/>
                  </a:lnTo>
                  <a:lnTo>
                    <a:pt x="1333246" y="167132"/>
                  </a:lnTo>
                  <a:lnTo>
                    <a:pt x="1333246" y="235966"/>
                  </a:lnTo>
                  <a:lnTo>
                    <a:pt x="1345184" y="228854"/>
                  </a:lnTo>
                  <a:lnTo>
                    <a:pt x="1347457" y="214414"/>
                  </a:lnTo>
                  <a:lnTo>
                    <a:pt x="1348308" y="200571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31163" y="520699"/>
              <a:ext cx="3557904" cy="2567940"/>
            </a:xfrm>
            <a:custGeom>
              <a:avLst/>
              <a:gdLst/>
              <a:ahLst/>
              <a:cxnLst/>
              <a:rect l="l" t="t" r="r" b="b"/>
              <a:pathLst>
                <a:path w="3557905" h="2567940">
                  <a:moveTo>
                    <a:pt x="544296" y="1062151"/>
                  </a:moveTo>
                  <a:lnTo>
                    <a:pt x="540308" y="1013371"/>
                  </a:lnTo>
                  <a:lnTo>
                    <a:pt x="528142" y="963803"/>
                  </a:lnTo>
                  <a:lnTo>
                    <a:pt x="513029" y="924814"/>
                  </a:lnTo>
                  <a:lnTo>
                    <a:pt x="492328" y="888492"/>
                  </a:lnTo>
                  <a:lnTo>
                    <a:pt x="466420" y="855726"/>
                  </a:lnTo>
                  <a:lnTo>
                    <a:pt x="436067" y="827024"/>
                  </a:lnTo>
                  <a:lnTo>
                    <a:pt x="401650" y="803275"/>
                  </a:lnTo>
                  <a:lnTo>
                    <a:pt x="364185" y="784860"/>
                  </a:lnTo>
                  <a:lnTo>
                    <a:pt x="324307" y="772160"/>
                  </a:lnTo>
                  <a:lnTo>
                    <a:pt x="272046" y="764235"/>
                  </a:lnTo>
                  <a:lnTo>
                    <a:pt x="250990" y="763181"/>
                  </a:lnTo>
                  <a:lnTo>
                    <a:pt x="240868" y="763270"/>
                  </a:lnTo>
                  <a:lnTo>
                    <a:pt x="188760" y="771372"/>
                  </a:lnTo>
                  <a:lnTo>
                    <a:pt x="143725" y="791108"/>
                  </a:lnTo>
                  <a:lnTo>
                    <a:pt x="104406" y="820928"/>
                  </a:lnTo>
                  <a:lnTo>
                    <a:pt x="69456" y="859282"/>
                  </a:lnTo>
                  <a:lnTo>
                    <a:pt x="37541" y="904621"/>
                  </a:lnTo>
                  <a:lnTo>
                    <a:pt x="13576" y="953122"/>
                  </a:lnTo>
                  <a:lnTo>
                    <a:pt x="1892" y="1001661"/>
                  </a:lnTo>
                  <a:lnTo>
                    <a:pt x="0" y="1050632"/>
                  </a:lnTo>
                  <a:lnTo>
                    <a:pt x="5384" y="1100455"/>
                  </a:lnTo>
                  <a:lnTo>
                    <a:pt x="15570" y="1151509"/>
                  </a:lnTo>
                  <a:lnTo>
                    <a:pt x="29857" y="1196721"/>
                  </a:lnTo>
                  <a:lnTo>
                    <a:pt x="51003" y="1239266"/>
                  </a:lnTo>
                  <a:lnTo>
                    <a:pt x="78473" y="1277924"/>
                  </a:lnTo>
                  <a:lnTo>
                    <a:pt x="111582" y="1311910"/>
                  </a:lnTo>
                  <a:lnTo>
                    <a:pt x="149618" y="1340446"/>
                  </a:lnTo>
                  <a:lnTo>
                    <a:pt x="191465" y="1362710"/>
                  </a:lnTo>
                  <a:lnTo>
                    <a:pt x="236385" y="1378140"/>
                  </a:lnTo>
                  <a:lnTo>
                    <a:pt x="283159" y="1386586"/>
                  </a:lnTo>
                  <a:lnTo>
                    <a:pt x="314782" y="1388110"/>
                  </a:lnTo>
                  <a:lnTo>
                    <a:pt x="330593" y="1387602"/>
                  </a:lnTo>
                  <a:lnTo>
                    <a:pt x="377647" y="1381252"/>
                  </a:lnTo>
                  <a:lnTo>
                    <a:pt x="429348" y="1361147"/>
                  </a:lnTo>
                  <a:lnTo>
                    <a:pt x="477202" y="1294269"/>
                  </a:lnTo>
                  <a:lnTo>
                    <a:pt x="498792" y="1249413"/>
                  </a:lnTo>
                  <a:lnTo>
                    <a:pt x="517321" y="1203782"/>
                  </a:lnTo>
                  <a:lnTo>
                    <a:pt x="531774" y="1157351"/>
                  </a:lnTo>
                  <a:lnTo>
                    <a:pt x="541108" y="1110145"/>
                  </a:lnTo>
                  <a:lnTo>
                    <a:pt x="544296" y="1062151"/>
                  </a:lnTo>
                  <a:close/>
                </a:path>
                <a:path w="3557905" h="2567940">
                  <a:moveTo>
                    <a:pt x="1121803" y="104178"/>
                  </a:moveTo>
                  <a:lnTo>
                    <a:pt x="1116152" y="61849"/>
                  </a:lnTo>
                  <a:lnTo>
                    <a:pt x="1102067" y="21513"/>
                  </a:lnTo>
                  <a:lnTo>
                    <a:pt x="1088974" y="0"/>
                  </a:lnTo>
                  <a:lnTo>
                    <a:pt x="595452" y="0"/>
                  </a:lnTo>
                  <a:lnTo>
                    <a:pt x="550367" y="57150"/>
                  </a:lnTo>
                  <a:lnTo>
                    <a:pt x="528104" y="89560"/>
                  </a:lnTo>
                  <a:lnTo>
                    <a:pt x="506653" y="122555"/>
                  </a:lnTo>
                  <a:lnTo>
                    <a:pt x="486054" y="156133"/>
                  </a:lnTo>
                  <a:lnTo>
                    <a:pt x="466293" y="190246"/>
                  </a:lnTo>
                  <a:lnTo>
                    <a:pt x="452831" y="232791"/>
                  </a:lnTo>
                  <a:lnTo>
                    <a:pt x="452424" y="244132"/>
                  </a:lnTo>
                  <a:lnTo>
                    <a:pt x="453301" y="255270"/>
                  </a:lnTo>
                  <a:lnTo>
                    <a:pt x="455472" y="266230"/>
                  </a:lnTo>
                  <a:lnTo>
                    <a:pt x="458927" y="276987"/>
                  </a:lnTo>
                  <a:lnTo>
                    <a:pt x="481939" y="320535"/>
                  </a:lnTo>
                  <a:lnTo>
                    <a:pt x="503275" y="365125"/>
                  </a:lnTo>
                  <a:lnTo>
                    <a:pt x="525424" y="409308"/>
                  </a:lnTo>
                  <a:lnTo>
                    <a:pt x="550875" y="451675"/>
                  </a:lnTo>
                  <a:lnTo>
                    <a:pt x="582155" y="490766"/>
                  </a:lnTo>
                  <a:lnTo>
                    <a:pt x="621741" y="525145"/>
                  </a:lnTo>
                  <a:lnTo>
                    <a:pt x="660844" y="549795"/>
                  </a:lnTo>
                  <a:lnTo>
                    <a:pt x="703884" y="566902"/>
                  </a:lnTo>
                  <a:lnTo>
                    <a:pt x="749363" y="575792"/>
                  </a:lnTo>
                  <a:lnTo>
                    <a:pt x="780224" y="576986"/>
                  </a:lnTo>
                  <a:lnTo>
                    <a:pt x="795731" y="576199"/>
                  </a:lnTo>
                  <a:lnTo>
                    <a:pt x="841260" y="568083"/>
                  </a:lnTo>
                  <a:lnTo>
                    <a:pt x="892149" y="536346"/>
                  </a:lnTo>
                  <a:lnTo>
                    <a:pt x="929284" y="509803"/>
                  </a:lnTo>
                  <a:lnTo>
                    <a:pt x="963295" y="481368"/>
                  </a:lnTo>
                  <a:lnTo>
                    <a:pt x="990041" y="448564"/>
                  </a:lnTo>
                  <a:lnTo>
                    <a:pt x="1014222" y="404609"/>
                  </a:lnTo>
                  <a:lnTo>
                    <a:pt x="1036866" y="359968"/>
                  </a:lnTo>
                  <a:lnTo>
                    <a:pt x="1057960" y="314642"/>
                  </a:lnTo>
                  <a:lnTo>
                    <a:pt x="1077531" y="268655"/>
                  </a:lnTo>
                  <a:lnTo>
                    <a:pt x="1095565" y="221983"/>
                  </a:lnTo>
                  <a:lnTo>
                    <a:pt x="1112088" y="174625"/>
                  </a:lnTo>
                  <a:lnTo>
                    <a:pt x="1120762" y="132791"/>
                  </a:lnTo>
                  <a:lnTo>
                    <a:pt x="1121740" y="118491"/>
                  </a:lnTo>
                  <a:lnTo>
                    <a:pt x="1121803" y="104178"/>
                  </a:lnTo>
                  <a:close/>
                </a:path>
                <a:path w="3557905" h="2567940">
                  <a:moveTo>
                    <a:pt x="1204264" y="1949005"/>
                  </a:moveTo>
                  <a:lnTo>
                    <a:pt x="1199146" y="1900110"/>
                  </a:lnTo>
                  <a:lnTo>
                    <a:pt x="1188110" y="1860664"/>
                  </a:lnTo>
                  <a:lnTo>
                    <a:pt x="1162304" y="1823085"/>
                  </a:lnTo>
                  <a:lnTo>
                    <a:pt x="1119581" y="1781987"/>
                  </a:lnTo>
                  <a:lnTo>
                    <a:pt x="1047991" y="1736280"/>
                  </a:lnTo>
                  <a:lnTo>
                    <a:pt x="999413" y="1718932"/>
                  </a:lnTo>
                  <a:lnTo>
                    <a:pt x="950823" y="1710423"/>
                  </a:lnTo>
                  <a:lnTo>
                    <a:pt x="902284" y="1709928"/>
                  </a:lnTo>
                  <a:lnTo>
                    <a:pt x="853859" y="1716608"/>
                  </a:lnTo>
                  <a:lnTo>
                    <a:pt x="805611" y="1729613"/>
                  </a:lnTo>
                  <a:lnTo>
                    <a:pt x="757631" y="1748155"/>
                  </a:lnTo>
                  <a:lnTo>
                    <a:pt x="710006" y="1771396"/>
                  </a:lnTo>
                  <a:lnTo>
                    <a:pt x="658482" y="1802244"/>
                  </a:lnTo>
                  <a:lnTo>
                    <a:pt x="620991" y="1833270"/>
                  </a:lnTo>
                  <a:lnTo>
                    <a:pt x="596201" y="1866557"/>
                  </a:lnTo>
                  <a:lnTo>
                    <a:pt x="582764" y="1904187"/>
                  </a:lnTo>
                  <a:lnTo>
                    <a:pt x="579323" y="1948230"/>
                  </a:lnTo>
                  <a:lnTo>
                    <a:pt x="584530" y="2000758"/>
                  </a:lnTo>
                  <a:lnTo>
                    <a:pt x="597204" y="2055761"/>
                  </a:lnTo>
                  <a:lnTo>
                    <a:pt x="616546" y="2101596"/>
                  </a:lnTo>
                  <a:lnTo>
                    <a:pt x="643293" y="2138794"/>
                  </a:lnTo>
                  <a:lnTo>
                    <a:pt x="678192" y="2167902"/>
                  </a:lnTo>
                  <a:lnTo>
                    <a:pt x="721982" y="2189454"/>
                  </a:lnTo>
                  <a:lnTo>
                    <a:pt x="775411" y="2203958"/>
                  </a:lnTo>
                  <a:lnTo>
                    <a:pt x="816381" y="2211032"/>
                  </a:lnTo>
                  <a:lnTo>
                    <a:pt x="857605" y="2215680"/>
                  </a:lnTo>
                  <a:lnTo>
                    <a:pt x="899058" y="2217890"/>
                  </a:lnTo>
                  <a:lnTo>
                    <a:pt x="940765" y="2217674"/>
                  </a:lnTo>
                  <a:lnTo>
                    <a:pt x="981544" y="2214207"/>
                  </a:lnTo>
                  <a:lnTo>
                    <a:pt x="1021359" y="2204491"/>
                  </a:lnTo>
                  <a:lnTo>
                    <a:pt x="1066368" y="2184908"/>
                  </a:lnTo>
                  <a:lnTo>
                    <a:pt x="1107097" y="2157399"/>
                  </a:lnTo>
                  <a:lnTo>
                    <a:pt x="1136700" y="2129028"/>
                  </a:lnTo>
                  <a:lnTo>
                    <a:pt x="1161618" y="2096516"/>
                  </a:lnTo>
                  <a:lnTo>
                    <a:pt x="1181112" y="2060486"/>
                  </a:lnTo>
                  <a:lnTo>
                    <a:pt x="1194904" y="2021928"/>
                  </a:lnTo>
                  <a:lnTo>
                    <a:pt x="1203401" y="1973580"/>
                  </a:lnTo>
                  <a:lnTo>
                    <a:pt x="1204264" y="1949005"/>
                  </a:lnTo>
                  <a:close/>
                </a:path>
                <a:path w="3557905" h="2567940">
                  <a:moveTo>
                    <a:pt x="1526832" y="1085596"/>
                  </a:moveTo>
                  <a:lnTo>
                    <a:pt x="1525384" y="1034097"/>
                  </a:lnTo>
                  <a:lnTo>
                    <a:pt x="1518424" y="984504"/>
                  </a:lnTo>
                  <a:lnTo>
                    <a:pt x="1505775" y="938060"/>
                  </a:lnTo>
                  <a:lnTo>
                    <a:pt x="1487246" y="895985"/>
                  </a:lnTo>
                  <a:lnTo>
                    <a:pt x="1462989" y="859828"/>
                  </a:lnTo>
                  <a:lnTo>
                    <a:pt x="1434299" y="826960"/>
                  </a:lnTo>
                  <a:lnTo>
                    <a:pt x="1401610" y="798182"/>
                  </a:lnTo>
                  <a:lnTo>
                    <a:pt x="1365453" y="773811"/>
                  </a:lnTo>
                  <a:lnTo>
                    <a:pt x="1326489" y="754380"/>
                  </a:lnTo>
                  <a:lnTo>
                    <a:pt x="1285278" y="740117"/>
                  </a:lnTo>
                  <a:lnTo>
                    <a:pt x="1242656" y="731278"/>
                  </a:lnTo>
                  <a:lnTo>
                    <a:pt x="1199210" y="727964"/>
                  </a:lnTo>
                  <a:lnTo>
                    <a:pt x="1184656" y="728167"/>
                  </a:lnTo>
                  <a:lnTo>
                    <a:pt x="1141298" y="732409"/>
                  </a:lnTo>
                  <a:lnTo>
                    <a:pt x="1098842" y="742238"/>
                  </a:lnTo>
                  <a:lnTo>
                    <a:pt x="1056563" y="759231"/>
                  </a:lnTo>
                  <a:lnTo>
                    <a:pt x="1015809" y="781735"/>
                  </a:lnTo>
                  <a:lnTo>
                    <a:pt x="977849" y="808736"/>
                  </a:lnTo>
                  <a:lnTo>
                    <a:pt x="943089" y="839711"/>
                  </a:lnTo>
                  <a:lnTo>
                    <a:pt x="911961" y="874445"/>
                  </a:lnTo>
                  <a:lnTo>
                    <a:pt x="884859" y="912342"/>
                  </a:lnTo>
                  <a:lnTo>
                    <a:pt x="862279" y="953008"/>
                  </a:lnTo>
                  <a:lnTo>
                    <a:pt x="844219" y="995934"/>
                  </a:lnTo>
                  <a:lnTo>
                    <a:pt x="831037" y="1040663"/>
                  </a:lnTo>
                  <a:lnTo>
                    <a:pt x="822947" y="1086561"/>
                  </a:lnTo>
                  <a:lnTo>
                    <a:pt x="819988" y="1133094"/>
                  </a:lnTo>
                  <a:lnTo>
                    <a:pt x="820356" y="1142428"/>
                  </a:lnTo>
                  <a:lnTo>
                    <a:pt x="827379" y="1188618"/>
                  </a:lnTo>
                  <a:lnTo>
                    <a:pt x="842632" y="1232852"/>
                  </a:lnTo>
                  <a:lnTo>
                    <a:pt x="865581" y="1273556"/>
                  </a:lnTo>
                  <a:lnTo>
                    <a:pt x="895553" y="1309509"/>
                  </a:lnTo>
                  <a:lnTo>
                    <a:pt x="931430" y="1339532"/>
                  </a:lnTo>
                  <a:lnTo>
                    <a:pt x="972096" y="1362583"/>
                  </a:lnTo>
                  <a:lnTo>
                    <a:pt x="1023683" y="1379207"/>
                  </a:lnTo>
                  <a:lnTo>
                    <a:pt x="1152093" y="1419352"/>
                  </a:lnTo>
                  <a:lnTo>
                    <a:pt x="1202499" y="1432598"/>
                  </a:lnTo>
                  <a:lnTo>
                    <a:pt x="1251572" y="1439468"/>
                  </a:lnTo>
                  <a:lnTo>
                    <a:pt x="1299057" y="1438084"/>
                  </a:lnTo>
                  <a:lnTo>
                    <a:pt x="1344701" y="1426591"/>
                  </a:lnTo>
                  <a:lnTo>
                    <a:pt x="1388249" y="1403108"/>
                  </a:lnTo>
                  <a:lnTo>
                    <a:pt x="1429461" y="1365758"/>
                  </a:lnTo>
                  <a:lnTo>
                    <a:pt x="1457426" y="1328661"/>
                  </a:lnTo>
                  <a:lnTo>
                    <a:pt x="1480934" y="1286090"/>
                  </a:lnTo>
                  <a:lnTo>
                    <a:pt x="1499793" y="1239253"/>
                  </a:lnTo>
                  <a:lnTo>
                    <a:pt x="1513852" y="1189418"/>
                  </a:lnTo>
                  <a:lnTo>
                    <a:pt x="1522933" y="1137780"/>
                  </a:lnTo>
                  <a:lnTo>
                    <a:pt x="1526832" y="1085596"/>
                  </a:lnTo>
                  <a:close/>
                </a:path>
                <a:path w="3557905" h="2567940">
                  <a:moveTo>
                    <a:pt x="2125929" y="1791716"/>
                  </a:moveTo>
                  <a:lnTo>
                    <a:pt x="2122233" y="1751558"/>
                  </a:lnTo>
                  <a:lnTo>
                    <a:pt x="2110143" y="1713064"/>
                  </a:lnTo>
                  <a:lnTo>
                    <a:pt x="2090293" y="1677924"/>
                  </a:lnTo>
                  <a:lnTo>
                    <a:pt x="2063572" y="1647698"/>
                  </a:lnTo>
                  <a:lnTo>
                    <a:pt x="2029244" y="1621383"/>
                  </a:lnTo>
                  <a:lnTo>
                    <a:pt x="1992744" y="1598231"/>
                  </a:lnTo>
                  <a:lnTo>
                    <a:pt x="1954276" y="1578444"/>
                  </a:lnTo>
                  <a:lnTo>
                    <a:pt x="1914220" y="1562100"/>
                  </a:lnTo>
                  <a:lnTo>
                    <a:pt x="1872945" y="1549463"/>
                  </a:lnTo>
                  <a:lnTo>
                    <a:pt x="1830666" y="1540548"/>
                  </a:lnTo>
                  <a:lnTo>
                    <a:pt x="1787690" y="1535417"/>
                  </a:lnTo>
                  <a:lnTo>
                    <a:pt x="1744548" y="1534160"/>
                  </a:lnTo>
                  <a:lnTo>
                    <a:pt x="1730082" y="1534591"/>
                  </a:lnTo>
                  <a:lnTo>
                    <a:pt x="1687017" y="1538478"/>
                  </a:lnTo>
                  <a:lnTo>
                    <a:pt x="1644472" y="1546250"/>
                  </a:lnTo>
                  <a:lnTo>
                    <a:pt x="1587715" y="1569364"/>
                  </a:lnTo>
                  <a:lnTo>
                    <a:pt x="1549615" y="1594675"/>
                  </a:lnTo>
                  <a:lnTo>
                    <a:pt x="1516392" y="1624749"/>
                  </a:lnTo>
                  <a:lnTo>
                    <a:pt x="1488249" y="1658785"/>
                  </a:lnTo>
                  <a:lnTo>
                    <a:pt x="1465402" y="1695919"/>
                  </a:lnTo>
                  <a:lnTo>
                    <a:pt x="1448028" y="1735328"/>
                  </a:lnTo>
                  <a:lnTo>
                    <a:pt x="1436331" y="1776171"/>
                  </a:lnTo>
                  <a:lnTo>
                    <a:pt x="1430540" y="1817636"/>
                  </a:lnTo>
                  <a:lnTo>
                    <a:pt x="1430845" y="1858860"/>
                  </a:lnTo>
                  <a:lnTo>
                    <a:pt x="1437436" y="1899031"/>
                  </a:lnTo>
                  <a:lnTo>
                    <a:pt x="1450530" y="1937296"/>
                  </a:lnTo>
                  <a:lnTo>
                    <a:pt x="1470317" y="1972843"/>
                  </a:lnTo>
                  <a:lnTo>
                    <a:pt x="1497025" y="2004822"/>
                  </a:lnTo>
                  <a:lnTo>
                    <a:pt x="1535671" y="2036711"/>
                  </a:lnTo>
                  <a:lnTo>
                    <a:pt x="1575790" y="2066213"/>
                  </a:lnTo>
                  <a:lnTo>
                    <a:pt x="1617395" y="2093315"/>
                  </a:lnTo>
                  <a:lnTo>
                    <a:pt x="1660474" y="2118029"/>
                  </a:lnTo>
                  <a:lnTo>
                    <a:pt x="1705013" y="2140343"/>
                  </a:lnTo>
                  <a:lnTo>
                    <a:pt x="1751025" y="2160270"/>
                  </a:lnTo>
                  <a:lnTo>
                    <a:pt x="1758010" y="2163572"/>
                  </a:lnTo>
                  <a:lnTo>
                    <a:pt x="1802841" y="2173859"/>
                  </a:lnTo>
                  <a:lnTo>
                    <a:pt x="1810461" y="2174113"/>
                  </a:lnTo>
                  <a:lnTo>
                    <a:pt x="1825828" y="2173351"/>
                  </a:lnTo>
                  <a:lnTo>
                    <a:pt x="1870278" y="2161286"/>
                  </a:lnTo>
                  <a:lnTo>
                    <a:pt x="1908378" y="2135505"/>
                  </a:lnTo>
                  <a:lnTo>
                    <a:pt x="1951990" y="2086381"/>
                  </a:lnTo>
                  <a:lnTo>
                    <a:pt x="1984032" y="2047709"/>
                  </a:lnTo>
                  <a:lnTo>
                    <a:pt x="2014943" y="2008174"/>
                  </a:lnTo>
                  <a:lnTo>
                    <a:pt x="2044712" y="1967788"/>
                  </a:lnTo>
                  <a:lnTo>
                    <a:pt x="2073363" y="1926539"/>
                  </a:lnTo>
                  <a:lnTo>
                    <a:pt x="2100910" y="1884426"/>
                  </a:lnTo>
                  <a:lnTo>
                    <a:pt x="2117039" y="1847430"/>
                  </a:lnTo>
                  <a:lnTo>
                    <a:pt x="2125065" y="1807883"/>
                  </a:lnTo>
                  <a:lnTo>
                    <a:pt x="2125662" y="1799818"/>
                  </a:lnTo>
                  <a:lnTo>
                    <a:pt x="2125929" y="1791716"/>
                  </a:lnTo>
                  <a:close/>
                </a:path>
                <a:path w="3557905" h="2567940">
                  <a:moveTo>
                    <a:pt x="2165718" y="585927"/>
                  </a:moveTo>
                  <a:lnTo>
                    <a:pt x="2159304" y="544296"/>
                  </a:lnTo>
                  <a:lnTo>
                    <a:pt x="2145487" y="511937"/>
                  </a:lnTo>
                  <a:lnTo>
                    <a:pt x="2034222" y="290728"/>
                  </a:lnTo>
                  <a:lnTo>
                    <a:pt x="2011591" y="246684"/>
                  </a:lnTo>
                  <a:lnTo>
                    <a:pt x="1985467" y="196596"/>
                  </a:lnTo>
                  <a:lnTo>
                    <a:pt x="1959051" y="164719"/>
                  </a:lnTo>
                  <a:lnTo>
                    <a:pt x="1923745" y="142748"/>
                  </a:lnTo>
                  <a:lnTo>
                    <a:pt x="1883359" y="133096"/>
                  </a:lnTo>
                  <a:lnTo>
                    <a:pt x="1876501" y="132715"/>
                  </a:lnTo>
                  <a:lnTo>
                    <a:pt x="1869516" y="132969"/>
                  </a:lnTo>
                  <a:lnTo>
                    <a:pt x="1862531" y="133223"/>
                  </a:lnTo>
                  <a:lnTo>
                    <a:pt x="1855673" y="133985"/>
                  </a:lnTo>
                  <a:lnTo>
                    <a:pt x="1848815" y="135382"/>
                  </a:lnTo>
                  <a:lnTo>
                    <a:pt x="1828228" y="138582"/>
                  </a:lnTo>
                  <a:lnTo>
                    <a:pt x="1787664" y="147586"/>
                  </a:lnTo>
                  <a:lnTo>
                    <a:pt x="1747913" y="160134"/>
                  </a:lnTo>
                  <a:lnTo>
                    <a:pt x="1709432" y="176085"/>
                  </a:lnTo>
                  <a:lnTo>
                    <a:pt x="1672437" y="195300"/>
                  </a:lnTo>
                  <a:lnTo>
                    <a:pt x="1637296" y="217589"/>
                  </a:lnTo>
                  <a:lnTo>
                    <a:pt x="1604200" y="242900"/>
                  </a:lnTo>
                  <a:lnTo>
                    <a:pt x="1573479" y="270992"/>
                  </a:lnTo>
                  <a:lnTo>
                    <a:pt x="1542808" y="303733"/>
                  </a:lnTo>
                  <a:lnTo>
                    <a:pt x="1514475" y="342125"/>
                  </a:lnTo>
                  <a:lnTo>
                    <a:pt x="1491627" y="384302"/>
                  </a:lnTo>
                  <a:lnTo>
                    <a:pt x="1474952" y="429069"/>
                  </a:lnTo>
                  <a:lnTo>
                    <a:pt x="1462290" y="501523"/>
                  </a:lnTo>
                  <a:lnTo>
                    <a:pt x="1464602" y="546341"/>
                  </a:lnTo>
                  <a:lnTo>
                    <a:pt x="1475155" y="587235"/>
                  </a:lnTo>
                  <a:lnTo>
                    <a:pt x="1493253" y="624586"/>
                  </a:lnTo>
                  <a:lnTo>
                    <a:pt x="1518183" y="658799"/>
                  </a:lnTo>
                  <a:lnTo>
                    <a:pt x="1549234" y="690270"/>
                  </a:lnTo>
                  <a:lnTo>
                    <a:pt x="1585671" y="719366"/>
                  </a:lnTo>
                  <a:lnTo>
                    <a:pt x="1626819" y="746506"/>
                  </a:lnTo>
                  <a:lnTo>
                    <a:pt x="1668386" y="770636"/>
                  </a:lnTo>
                  <a:lnTo>
                    <a:pt x="1712620" y="789419"/>
                  </a:lnTo>
                  <a:lnTo>
                    <a:pt x="1758848" y="802741"/>
                  </a:lnTo>
                  <a:lnTo>
                    <a:pt x="1806270" y="810260"/>
                  </a:lnTo>
                  <a:lnTo>
                    <a:pt x="1838286" y="811987"/>
                  </a:lnTo>
                  <a:lnTo>
                    <a:pt x="1854327" y="811834"/>
                  </a:lnTo>
                  <a:lnTo>
                    <a:pt x="1902218" y="807593"/>
                  </a:lnTo>
                  <a:lnTo>
                    <a:pt x="1949170" y="797483"/>
                  </a:lnTo>
                  <a:lnTo>
                    <a:pt x="1994611" y="781685"/>
                  </a:lnTo>
                  <a:lnTo>
                    <a:pt x="2037740" y="760437"/>
                  </a:lnTo>
                  <a:lnTo>
                    <a:pt x="2077923" y="734047"/>
                  </a:lnTo>
                  <a:lnTo>
                    <a:pt x="2102815" y="713867"/>
                  </a:lnTo>
                  <a:lnTo>
                    <a:pt x="2108352" y="709549"/>
                  </a:lnTo>
                  <a:lnTo>
                    <a:pt x="2137105" y="678738"/>
                  </a:lnTo>
                  <a:lnTo>
                    <a:pt x="2156637" y="641286"/>
                  </a:lnTo>
                  <a:lnTo>
                    <a:pt x="2165337" y="600011"/>
                  </a:lnTo>
                  <a:lnTo>
                    <a:pt x="2165680" y="592963"/>
                  </a:lnTo>
                  <a:lnTo>
                    <a:pt x="2165718" y="585927"/>
                  </a:lnTo>
                  <a:close/>
                </a:path>
                <a:path w="3557905" h="2567940">
                  <a:moveTo>
                    <a:pt x="2531821" y="0"/>
                  </a:moveTo>
                  <a:lnTo>
                    <a:pt x="2092147" y="0"/>
                  </a:lnTo>
                  <a:lnTo>
                    <a:pt x="2098751" y="7747"/>
                  </a:lnTo>
                  <a:lnTo>
                    <a:pt x="2143823" y="49428"/>
                  </a:lnTo>
                  <a:lnTo>
                    <a:pt x="2177364" y="73507"/>
                  </a:lnTo>
                  <a:lnTo>
                    <a:pt x="2214435" y="91389"/>
                  </a:lnTo>
                  <a:lnTo>
                    <a:pt x="2254085" y="102755"/>
                  </a:lnTo>
                  <a:lnTo>
                    <a:pt x="2295093" y="107061"/>
                  </a:lnTo>
                  <a:lnTo>
                    <a:pt x="2305380" y="107035"/>
                  </a:lnTo>
                  <a:lnTo>
                    <a:pt x="2346350" y="102527"/>
                  </a:lnTo>
                  <a:lnTo>
                    <a:pt x="2385987" y="91109"/>
                  </a:lnTo>
                  <a:lnTo>
                    <a:pt x="2423020" y="73050"/>
                  </a:lnTo>
                  <a:lnTo>
                    <a:pt x="2456853" y="49085"/>
                  </a:lnTo>
                  <a:lnTo>
                    <a:pt x="2473693" y="36855"/>
                  </a:lnTo>
                  <a:lnTo>
                    <a:pt x="2490813" y="25031"/>
                  </a:lnTo>
                  <a:lnTo>
                    <a:pt x="2508199" y="13589"/>
                  </a:lnTo>
                  <a:lnTo>
                    <a:pt x="2531821" y="0"/>
                  </a:lnTo>
                  <a:close/>
                </a:path>
                <a:path w="3557905" h="2567940">
                  <a:moveTo>
                    <a:pt x="2577668" y="1332103"/>
                  </a:moveTo>
                  <a:lnTo>
                    <a:pt x="2577541" y="1324229"/>
                  </a:lnTo>
                  <a:lnTo>
                    <a:pt x="2576525" y="1308735"/>
                  </a:lnTo>
                  <a:lnTo>
                    <a:pt x="2575636" y="1300861"/>
                  </a:lnTo>
                  <a:lnTo>
                    <a:pt x="2574366" y="1293241"/>
                  </a:lnTo>
                  <a:lnTo>
                    <a:pt x="2569972" y="1259840"/>
                  </a:lnTo>
                  <a:lnTo>
                    <a:pt x="2554300" y="1173734"/>
                  </a:lnTo>
                  <a:lnTo>
                    <a:pt x="2533980" y="1125651"/>
                  </a:lnTo>
                  <a:lnTo>
                    <a:pt x="2507602" y="1083310"/>
                  </a:lnTo>
                  <a:lnTo>
                    <a:pt x="2475738" y="1046873"/>
                  </a:lnTo>
                  <a:lnTo>
                    <a:pt x="2438933" y="1016533"/>
                  </a:lnTo>
                  <a:lnTo>
                    <a:pt x="2397747" y="992428"/>
                  </a:lnTo>
                  <a:lnTo>
                    <a:pt x="2352751" y="974737"/>
                  </a:lnTo>
                  <a:lnTo>
                    <a:pt x="2304504" y="963612"/>
                  </a:lnTo>
                  <a:lnTo>
                    <a:pt x="2253564" y="959231"/>
                  </a:lnTo>
                  <a:lnTo>
                    <a:pt x="2218410" y="960196"/>
                  </a:lnTo>
                  <a:lnTo>
                    <a:pt x="2145842" y="971448"/>
                  </a:lnTo>
                  <a:lnTo>
                    <a:pt x="2108784" y="981837"/>
                  </a:lnTo>
                  <a:lnTo>
                    <a:pt x="2071662" y="999426"/>
                  </a:lnTo>
                  <a:lnTo>
                    <a:pt x="2037943" y="1025969"/>
                  </a:lnTo>
                  <a:lnTo>
                    <a:pt x="2008238" y="1059815"/>
                  </a:lnTo>
                  <a:lnTo>
                    <a:pt x="1983193" y="1099286"/>
                  </a:lnTo>
                  <a:lnTo>
                    <a:pt x="1963445" y="1142707"/>
                  </a:lnTo>
                  <a:lnTo>
                    <a:pt x="1949627" y="1188402"/>
                  </a:lnTo>
                  <a:lnTo>
                    <a:pt x="1942376" y="1234694"/>
                  </a:lnTo>
                  <a:lnTo>
                    <a:pt x="1942338" y="1279906"/>
                  </a:lnTo>
                  <a:lnTo>
                    <a:pt x="1950135" y="1322374"/>
                  </a:lnTo>
                  <a:lnTo>
                    <a:pt x="1966417" y="1360424"/>
                  </a:lnTo>
                  <a:lnTo>
                    <a:pt x="1992579" y="1395539"/>
                  </a:lnTo>
                  <a:lnTo>
                    <a:pt x="2022081" y="1427899"/>
                  </a:lnTo>
                  <a:lnTo>
                    <a:pt x="2054707" y="1457159"/>
                  </a:lnTo>
                  <a:lnTo>
                    <a:pt x="2090115" y="1482979"/>
                  </a:lnTo>
                  <a:lnTo>
                    <a:pt x="2127859" y="1505292"/>
                  </a:lnTo>
                  <a:lnTo>
                    <a:pt x="2167648" y="1523707"/>
                  </a:lnTo>
                  <a:lnTo>
                    <a:pt x="2209088" y="1538046"/>
                  </a:lnTo>
                  <a:lnTo>
                    <a:pt x="2251659" y="1548257"/>
                  </a:lnTo>
                  <a:lnTo>
                    <a:pt x="2295118" y="1554124"/>
                  </a:lnTo>
                  <a:lnTo>
                    <a:pt x="2338908" y="1555673"/>
                  </a:lnTo>
                  <a:lnTo>
                    <a:pt x="2353513" y="1555216"/>
                  </a:lnTo>
                  <a:lnTo>
                    <a:pt x="2399106" y="1550289"/>
                  </a:lnTo>
                  <a:lnTo>
                    <a:pt x="2443683" y="1536065"/>
                  </a:lnTo>
                  <a:lnTo>
                    <a:pt x="2484450" y="1512824"/>
                  </a:lnTo>
                  <a:lnTo>
                    <a:pt x="2519375" y="1481709"/>
                  </a:lnTo>
                  <a:lnTo>
                    <a:pt x="2542997" y="1450594"/>
                  </a:lnTo>
                  <a:lnTo>
                    <a:pt x="2560904" y="1415923"/>
                  </a:lnTo>
                  <a:lnTo>
                    <a:pt x="2572588" y="1378712"/>
                  </a:lnTo>
                  <a:lnTo>
                    <a:pt x="2577033" y="1347724"/>
                  </a:lnTo>
                  <a:lnTo>
                    <a:pt x="2577668" y="1332103"/>
                  </a:lnTo>
                  <a:close/>
                </a:path>
                <a:path w="3557905" h="2567940">
                  <a:moveTo>
                    <a:pt x="3136735" y="2128177"/>
                  </a:moveTo>
                  <a:lnTo>
                    <a:pt x="3130981" y="2081784"/>
                  </a:lnTo>
                  <a:lnTo>
                    <a:pt x="3115513" y="2037194"/>
                  </a:lnTo>
                  <a:lnTo>
                    <a:pt x="3089224" y="1995805"/>
                  </a:lnTo>
                  <a:lnTo>
                    <a:pt x="3050997" y="1958975"/>
                  </a:lnTo>
                  <a:lnTo>
                    <a:pt x="3007309" y="1927923"/>
                  </a:lnTo>
                  <a:lnTo>
                    <a:pt x="2960979" y="1900999"/>
                  </a:lnTo>
                  <a:lnTo>
                    <a:pt x="2912364" y="1878444"/>
                  </a:lnTo>
                  <a:lnTo>
                    <a:pt x="2861894" y="1860423"/>
                  </a:lnTo>
                  <a:lnTo>
                    <a:pt x="2809989" y="1847075"/>
                  </a:lnTo>
                  <a:lnTo>
                    <a:pt x="2757081" y="1838566"/>
                  </a:lnTo>
                  <a:lnTo>
                    <a:pt x="2703665" y="1834972"/>
                  </a:lnTo>
                  <a:lnTo>
                    <a:pt x="2685808" y="1834819"/>
                  </a:lnTo>
                  <a:lnTo>
                    <a:pt x="2667939" y="1835213"/>
                  </a:lnTo>
                  <a:lnTo>
                    <a:pt x="2614536" y="1839772"/>
                  </a:lnTo>
                  <a:lnTo>
                    <a:pt x="2561780" y="1849183"/>
                  </a:lnTo>
                  <a:lnTo>
                    <a:pt x="2510104" y="1863344"/>
                  </a:lnTo>
                  <a:lnTo>
                    <a:pt x="2478430" y="1875739"/>
                  </a:lnTo>
                  <a:lnTo>
                    <a:pt x="2467686" y="1879473"/>
                  </a:lnTo>
                  <a:lnTo>
                    <a:pt x="2402357" y="1916379"/>
                  </a:lnTo>
                  <a:lnTo>
                    <a:pt x="2370556" y="1945373"/>
                  </a:lnTo>
                  <a:lnTo>
                    <a:pt x="2340749" y="1980044"/>
                  </a:lnTo>
                  <a:lnTo>
                    <a:pt x="2314003" y="2019363"/>
                  </a:lnTo>
                  <a:lnTo>
                    <a:pt x="2291423" y="2062340"/>
                  </a:lnTo>
                  <a:lnTo>
                    <a:pt x="2274049" y="2107933"/>
                  </a:lnTo>
                  <a:lnTo>
                    <a:pt x="2262962" y="2155139"/>
                  </a:lnTo>
                  <a:lnTo>
                    <a:pt x="2259253" y="2202942"/>
                  </a:lnTo>
                  <a:lnTo>
                    <a:pt x="2263978" y="2250313"/>
                  </a:lnTo>
                  <a:lnTo>
                    <a:pt x="2278202" y="2297430"/>
                  </a:lnTo>
                  <a:lnTo>
                    <a:pt x="2298141" y="2342388"/>
                  </a:lnTo>
                  <a:lnTo>
                    <a:pt x="2323541" y="2384552"/>
                  </a:lnTo>
                  <a:lnTo>
                    <a:pt x="2354021" y="2423160"/>
                  </a:lnTo>
                  <a:lnTo>
                    <a:pt x="2389200" y="2457704"/>
                  </a:lnTo>
                  <a:lnTo>
                    <a:pt x="2428189" y="2487549"/>
                  </a:lnTo>
                  <a:lnTo>
                    <a:pt x="2470734" y="2512314"/>
                  </a:lnTo>
                  <a:lnTo>
                    <a:pt x="2516073" y="2531618"/>
                  </a:lnTo>
                  <a:lnTo>
                    <a:pt x="2566009" y="2548890"/>
                  </a:lnTo>
                  <a:lnTo>
                    <a:pt x="2614587" y="2560459"/>
                  </a:lnTo>
                  <a:lnTo>
                    <a:pt x="2661729" y="2566593"/>
                  </a:lnTo>
                  <a:lnTo>
                    <a:pt x="2707335" y="2567521"/>
                  </a:lnTo>
                  <a:lnTo>
                    <a:pt x="2751353" y="2563520"/>
                  </a:lnTo>
                  <a:lnTo>
                    <a:pt x="2793682" y="2554821"/>
                  </a:lnTo>
                  <a:lnTo>
                    <a:pt x="2834246" y="2541663"/>
                  </a:lnTo>
                  <a:lnTo>
                    <a:pt x="2872968" y="2524328"/>
                  </a:lnTo>
                  <a:lnTo>
                    <a:pt x="2909773" y="2503030"/>
                  </a:lnTo>
                  <a:lnTo>
                    <a:pt x="2944584" y="2478036"/>
                  </a:lnTo>
                  <a:lnTo>
                    <a:pt x="2977311" y="2449601"/>
                  </a:lnTo>
                  <a:lnTo>
                    <a:pt x="3007880" y="2417965"/>
                  </a:lnTo>
                  <a:lnTo>
                    <a:pt x="3036214" y="2383383"/>
                  </a:lnTo>
                  <a:lnTo>
                    <a:pt x="3062224" y="2346096"/>
                  </a:lnTo>
                  <a:lnTo>
                    <a:pt x="3085846" y="2306358"/>
                  </a:lnTo>
                  <a:lnTo>
                    <a:pt x="3107004" y="2264410"/>
                  </a:lnTo>
                  <a:lnTo>
                    <a:pt x="3123628" y="2220874"/>
                  </a:lnTo>
                  <a:lnTo>
                    <a:pt x="3133915" y="2175002"/>
                  </a:lnTo>
                  <a:lnTo>
                    <a:pt x="3136735" y="2128177"/>
                  </a:lnTo>
                  <a:close/>
                </a:path>
                <a:path w="3557905" h="2567940">
                  <a:moveTo>
                    <a:pt x="3156699" y="527367"/>
                  </a:moveTo>
                  <a:lnTo>
                    <a:pt x="3152406" y="484352"/>
                  </a:lnTo>
                  <a:lnTo>
                    <a:pt x="3142132" y="442671"/>
                  </a:lnTo>
                  <a:lnTo>
                    <a:pt x="3125889" y="403402"/>
                  </a:lnTo>
                  <a:lnTo>
                    <a:pt x="3103715" y="367626"/>
                  </a:lnTo>
                  <a:lnTo>
                    <a:pt x="3075609" y="336384"/>
                  </a:lnTo>
                  <a:lnTo>
                    <a:pt x="3041599" y="310769"/>
                  </a:lnTo>
                  <a:lnTo>
                    <a:pt x="2999384" y="286842"/>
                  </a:lnTo>
                  <a:lnTo>
                    <a:pt x="2956496" y="266331"/>
                  </a:lnTo>
                  <a:lnTo>
                    <a:pt x="2912795" y="250037"/>
                  </a:lnTo>
                  <a:lnTo>
                    <a:pt x="2868130" y="238760"/>
                  </a:lnTo>
                  <a:lnTo>
                    <a:pt x="2822397" y="233299"/>
                  </a:lnTo>
                  <a:lnTo>
                    <a:pt x="2787358" y="233603"/>
                  </a:lnTo>
                  <a:lnTo>
                    <a:pt x="2751594" y="237959"/>
                  </a:lnTo>
                  <a:lnTo>
                    <a:pt x="2715056" y="246722"/>
                  </a:lnTo>
                  <a:lnTo>
                    <a:pt x="2677744" y="260223"/>
                  </a:lnTo>
                  <a:lnTo>
                    <a:pt x="2590279" y="318160"/>
                  </a:lnTo>
                  <a:lnTo>
                    <a:pt x="2546388" y="346824"/>
                  </a:lnTo>
                  <a:lnTo>
                    <a:pt x="2501976" y="374650"/>
                  </a:lnTo>
                  <a:lnTo>
                    <a:pt x="2459659" y="408724"/>
                  </a:lnTo>
                  <a:lnTo>
                    <a:pt x="2433028" y="447814"/>
                  </a:lnTo>
                  <a:lnTo>
                    <a:pt x="2419019" y="490715"/>
                  </a:lnTo>
                  <a:lnTo>
                    <a:pt x="2414574" y="536282"/>
                  </a:lnTo>
                  <a:lnTo>
                    <a:pt x="2416619" y="583336"/>
                  </a:lnTo>
                  <a:lnTo>
                    <a:pt x="2422093" y="630682"/>
                  </a:lnTo>
                  <a:lnTo>
                    <a:pt x="2436114" y="682053"/>
                  </a:lnTo>
                  <a:lnTo>
                    <a:pt x="2461933" y="724065"/>
                  </a:lnTo>
                  <a:lnTo>
                    <a:pt x="2497493" y="758024"/>
                  </a:lnTo>
                  <a:lnTo>
                    <a:pt x="2540762" y="785228"/>
                  </a:lnTo>
                  <a:lnTo>
                    <a:pt x="2589733" y="806958"/>
                  </a:lnTo>
                  <a:lnTo>
                    <a:pt x="2636951" y="820013"/>
                  </a:lnTo>
                  <a:lnTo>
                    <a:pt x="2683256" y="824128"/>
                  </a:lnTo>
                  <a:lnTo>
                    <a:pt x="2728836" y="821220"/>
                  </a:lnTo>
                  <a:lnTo>
                    <a:pt x="2773883" y="813155"/>
                  </a:lnTo>
                  <a:lnTo>
                    <a:pt x="2818600" y="801852"/>
                  </a:lnTo>
                  <a:lnTo>
                    <a:pt x="2863164" y="789178"/>
                  </a:lnTo>
                  <a:lnTo>
                    <a:pt x="2907766" y="777036"/>
                  </a:lnTo>
                  <a:lnTo>
                    <a:pt x="2952610" y="767295"/>
                  </a:lnTo>
                  <a:lnTo>
                    <a:pt x="2997873" y="761873"/>
                  </a:lnTo>
                  <a:lnTo>
                    <a:pt x="3043758" y="762635"/>
                  </a:lnTo>
                  <a:lnTo>
                    <a:pt x="3047441" y="763016"/>
                  </a:lnTo>
                  <a:lnTo>
                    <a:pt x="3051759" y="756920"/>
                  </a:lnTo>
                  <a:lnTo>
                    <a:pt x="3087713" y="725233"/>
                  </a:lnTo>
                  <a:lnTo>
                    <a:pt x="3113633" y="691527"/>
                  </a:lnTo>
                  <a:lnTo>
                    <a:pt x="3133483" y="653821"/>
                  </a:lnTo>
                  <a:lnTo>
                    <a:pt x="3147250" y="613181"/>
                  </a:lnTo>
                  <a:lnTo>
                    <a:pt x="3154997" y="570674"/>
                  </a:lnTo>
                  <a:lnTo>
                    <a:pt x="3156699" y="527367"/>
                  </a:lnTo>
                  <a:close/>
                </a:path>
                <a:path w="3557905" h="2567940">
                  <a:moveTo>
                    <a:pt x="3420440" y="0"/>
                  </a:moveTo>
                  <a:lnTo>
                    <a:pt x="3210509" y="0"/>
                  </a:lnTo>
                  <a:lnTo>
                    <a:pt x="3220923" y="3175"/>
                  </a:lnTo>
                  <a:lnTo>
                    <a:pt x="3260204" y="10274"/>
                  </a:lnTo>
                  <a:lnTo>
                    <a:pt x="3299485" y="14084"/>
                  </a:lnTo>
                  <a:lnTo>
                    <a:pt x="3338309" y="14452"/>
                  </a:lnTo>
                  <a:lnTo>
                    <a:pt x="3376244" y="11176"/>
                  </a:lnTo>
                  <a:lnTo>
                    <a:pt x="3420440" y="0"/>
                  </a:lnTo>
                  <a:close/>
                </a:path>
                <a:path w="3557905" h="2567940">
                  <a:moveTo>
                    <a:pt x="3509543" y="1344917"/>
                  </a:moveTo>
                  <a:lnTo>
                    <a:pt x="3507651" y="1298956"/>
                  </a:lnTo>
                  <a:lnTo>
                    <a:pt x="3499662" y="1252499"/>
                  </a:lnTo>
                  <a:lnTo>
                    <a:pt x="3485337" y="1206246"/>
                  </a:lnTo>
                  <a:lnTo>
                    <a:pt x="3465042" y="1168247"/>
                  </a:lnTo>
                  <a:lnTo>
                    <a:pt x="3435642" y="1134198"/>
                  </a:lnTo>
                  <a:lnTo>
                    <a:pt x="3398761" y="1104709"/>
                  </a:lnTo>
                  <a:lnTo>
                    <a:pt x="3356038" y="1080401"/>
                  </a:lnTo>
                  <a:lnTo>
                    <a:pt x="3309099" y="1061847"/>
                  </a:lnTo>
                  <a:lnTo>
                    <a:pt x="3259582" y="1049667"/>
                  </a:lnTo>
                  <a:lnTo>
                    <a:pt x="3209112" y="1044448"/>
                  </a:lnTo>
                  <a:lnTo>
                    <a:pt x="3179851" y="1044829"/>
                  </a:lnTo>
                  <a:lnTo>
                    <a:pt x="3123323" y="1053871"/>
                  </a:lnTo>
                  <a:lnTo>
                    <a:pt x="3051797" y="1085176"/>
                  </a:lnTo>
                  <a:lnTo>
                    <a:pt x="3011982" y="1113891"/>
                  </a:lnTo>
                  <a:lnTo>
                    <a:pt x="2977794" y="1147851"/>
                  </a:lnTo>
                  <a:lnTo>
                    <a:pt x="2949765" y="1186027"/>
                  </a:lnTo>
                  <a:lnTo>
                    <a:pt x="2928404" y="1227404"/>
                  </a:lnTo>
                  <a:lnTo>
                    <a:pt x="2914256" y="1270965"/>
                  </a:lnTo>
                  <a:lnTo>
                    <a:pt x="2907842" y="1315681"/>
                  </a:lnTo>
                  <a:lnTo>
                    <a:pt x="2909684" y="1360538"/>
                  </a:lnTo>
                  <a:lnTo>
                    <a:pt x="2920314" y="1404493"/>
                  </a:lnTo>
                  <a:lnTo>
                    <a:pt x="2937649" y="1440230"/>
                  </a:lnTo>
                  <a:lnTo>
                    <a:pt x="2963291" y="1474749"/>
                  </a:lnTo>
                  <a:lnTo>
                    <a:pt x="2995841" y="1507350"/>
                  </a:lnTo>
                  <a:lnTo>
                    <a:pt x="3033890" y="1537322"/>
                  </a:lnTo>
                  <a:lnTo>
                    <a:pt x="3076003" y="1563954"/>
                  </a:lnTo>
                  <a:lnTo>
                    <a:pt x="3120796" y="1586522"/>
                  </a:lnTo>
                  <a:lnTo>
                    <a:pt x="3166834" y="1604327"/>
                  </a:lnTo>
                  <a:lnTo>
                    <a:pt x="3212719" y="1616633"/>
                  </a:lnTo>
                  <a:lnTo>
                    <a:pt x="3257042" y="1622755"/>
                  </a:lnTo>
                  <a:lnTo>
                    <a:pt x="3298393" y="1621955"/>
                  </a:lnTo>
                  <a:lnTo>
                    <a:pt x="3373183" y="1595945"/>
                  </a:lnTo>
                  <a:lnTo>
                    <a:pt x="3406927" y="1572412"/>
                  </a:lnTo>
                  <a:lnTo>
                    <a:pt x="3436340" y="1543646"/>
                  </a:lnTo>
                  <a:lnTo>
                    <a:pt x="3461169" y="1510309"/>
                  </a:lnTo>
                  <a:lnTo>
                    <a:pt x="3481159" y="1473085"/>
                  </a:lnTo>
                  <a:lnTo>
                    <a:pt x="3496043" y="1432661"/>
                  </a:lnTo>
                  <a:lnTo>
                    <a:pt x="3505593" y="1389710"/>
                  </a:lnTo>
                  <a:lnTo>
                    <a:pt x="3509543" y="1344917"/>
                  </a:lnTo>
                  <a:close/>
                </a:path>
                <a:path w="3557905" h="2567940">
                  <a:moveTo>
                    <a:pt x="3557473" y="1754505"/>
                  </a:moveTo>
                  <a:lnTo>
                    <a:pt x="3521494" y="1772234"/>
                  </a:lnTo>
                  <a:lnTo>
                    <a:pt x="3478339" y="1807375"/>
                  </a:lnTo>
                  <a:lnTo>
                    <a:pt x="3438093" y="1866531"/>
                  </a:lnTo>
                  <a:lnTo>
                    <a:pt x="3424771" y="1909864"/>
                  </a:lnTo>
                  <a:lnTo>
                    <a:pt x="3418840" y="1956346"/>
                  </a:lnTo>
                  <a:lnTo>
                    <a:pt x="3419970" y="2004402"/>
                  </a:lnTo>
                  <a:lnTo>
                    <a:pt x="3427806" y="2052459"/>
                  </a:lnTo>
                  <a:lnTo>
                    <a:pt x="3442004" y="2098941"/>
                  </a:lnTo>
                  <a:lnTo>
                    <a:pt x="3462236" y="2142286"/>
                  </a:lnTo>
                  <a:lnTo>
                    <a:pt x="3488131" y="2180907"/>
                  </a:lnTo>
                  <a:lnTo>
                    <a:pt x="3519373" y="2213229"/>
                  </a:lnTo>
                  <a:lnTo>
                    <a:pt x="3557473" y="2238248"/>
                  </a:lnTo>
                  <a:lnTo>
                    <a:pt x="3557473" y="1754505"/>
                  </a:lnTo>
                  <a:close/>
                </a:path>
                <a:path w="3557905" h="2567940">
                  <a:moveTo>
                    <a:pt x="3557473" y="259461"/>
                  </a:moveTo>
                  <a:lnTo>
                    <a:pt x="3514204" y="284861"/>
                  </a:lnTo>
                  <a:lnTo>
                    <a:pt x="3476828" y="316865"/>
                  </a:lnTo>
                  <a:lnTo>
                    <a:pt x="3446361" y="350240"/>
                  </a:lnTo>
                  <a:lnTo>
                    <a:pt x="3420872" y="384924"/>
                  </a:lnTo>
                  <a:lnTo>
                    <a:pt x="3401911" y="421208"/>
                  </a:lnTo>
                  <a:lnTo>
                    <a:pt x="3391001" y="459397"/>
                  </a:lnTo>
                  <a:lnTo>
                    <a:pt x="3389706" y="499770"/>
                  </a:lnTo>
                  <a:lnTo>
                    <a:pt x="3399548" y="542620"/>
                  </a:lnTo>
                  <a:lnTo>
                    <a:pt x="3422091" y="588264"/>
                  </a:lnTo>
                  <a:lnTo>
                    <a:pt x="3436975" y="645299"/>
                  </a:lnTo>
                  <a:lnTo>
                    <a:pt x="3464483" y="688975"/>
                  </a:lnTo>
                  <a:lnTo>
                    <a:pt x="3501682" y="721715"/>
                  </a:lnTo>
                  <a:lnTo>
                    <a:pt x="3545662" y="745871"/>
                  </a:lnTo>
                  <a:lnTo>
                    <a:pt x="3557473" y="750570"/>
                  </a:lnTo>
                  <a:lnTo>
                    <a:pt x="3557473" y="259461"/>
                  </a:lnTo>
                  <a:close/>
                </a:path>
              </a:pathLst>
            </a:custGeom>
            <a:solidFill>
              <a:srgbClr val="C9EB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4535" y="3753980"/>
              <a:ext cx="6029325" cy="602894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9572" y="978280"/>
            <a:ext cx="10905490" cy="17195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100">
                <a:solidFill>
                  <a:srgbClr val="21423C"/>
                </a:solidFill>
              </a:rPr>
              <a:t>Scheduling</a:t>
            </a:r>
            <a:r>
              <a:rPr dirty="0" sz="11100" spc="-70">
                <a:solidFill>
                  <a:srgbClr val="21423C"/>
                </a:solidFill>
              </a:rPr>
              <a:t> </a:t>
            </a:r>
            <a:r>
              <a:rPr dirty="0" sz="11100" spc="-35">
                <a:solidFill>
                  <a:srgbClr val="21423C"/>
                </a:solidFill>
              </a:rPr>
              <a:t>Process</a:t>
            </a:r>
            <a:endParaRPr sz="11100"/>
          </a:p>
        </p:txBody>
      </p:sp>
      <p:sp>
        <p:nvSpPr>
          <p:cNvPr id="14" name="object 14"/>
          <p:cNvSpPr txBox="1"/>
          <p:nvPr/>
        </p:nvSpPr>
        <p:spPr>
          <a:xfrm>
            <a:off x="648716" y="2883789"/>
            <a:ext cx="9822180" cy="515683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8415" marR="270510" indent="-6350">
              <a:lnSpc>
                <a:spcPct val="102099"/>
              </a:lnSpc>
              <a:spcBef>
                <a:spcPts val="25"/>
              </a:spcBef>
            </a:pP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The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project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employs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the schedule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library to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meticulously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time </a:t>
            </a:r>
            <a:r>
              <a:rPr dirty="0" sz="3000" spc="-66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weather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updates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notifications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for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clients.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This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ensures</a:t>
            </a:r>
            <a:endParaRPr sz="3000">
              <a:latin typeface="Calibri"/>
              <a:cs typeface="Calibri"/>
            </a:endParaRPr>
          </a:p>
          <a:p>
            <a:pPr marL="18415" marR="135255">
              <a:lnSpc>
                <a:spcPct val="102000"/>
              </a:lnSpc>
              <a:spcBef>
                <a:spcPts val="20"/>
              </a:spcBef>
            </a:pP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timely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in</a:t>
            </a:r>
            <a:r>
              <a:rPr dirty="0" sz="3000" spc="-15" strike="sngStrike">
                <a:solidFill>
                  <a:srgbClr val="21423C"/>
                </a:solidFill>
                <a:latin typeface="Calibri"/>
                <a:cs typeface="Calibri"/>
              </a:rPr>
              <a:t>forma</a:t>
            </a:r>
            <a:r>
              <a:rPr dirty="0" sz="3000" spc="-15" strike="noStrike">
                <a:solidFill>
                  <a:srgbClr val="21423C"/>
                </a:solidFill>
                <a:latin typeface="Calibri"/>
                <a:cs typeface="Calibri"/>
              </a:rPr>
              <a:t>tion</a:t>
            </a:r>
            <a:r>
              <a:rPr dirty="0" sz="3000" spc="-2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delivery</a:t>
            </a:r>
            <a:r>
              <a:rPr dirty="0" sz="3000" spc="1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without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 strike="noStrike">
                <a:solidFill>
                  <a:srgbClr val="21423C"/>
                </a:solidFill>
                <a:latin typeface="Calibri"/>
                <a:cs typeface="Calibri"/>
              </a:rPr>
              <a:t>delays.</a:t>
            </a:r>
            <a:r>
              <a:rPr dirty="0" sz="3000" spc="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Utilizing</a:t>
            </a:r>
            <a:r>
              <a:rPr dirty="0" sz="3000" spc="-1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the</a:t>
            </a:r>
            <a:r>
              <a:rPr dirty="0" sz="3000" spc="-10" strike="noStrike">
                <a:solidFill>
                  <a:srgbClr val="21423C"/>
                </a:solidFill>
                <a:latin typeface="Calibri"/>
                <a:cs typeface="Calibri"/>
              </a:rPr>
              <a:t> library </a:t>
            </a:r>
            <a:r>
              <a:rPr dirty="0" sz="3000" spc="-66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enables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 strike="noStrike">
                <a:solidFill>
                  <a:srgbClr val="21423C"/>
                </a:solidFill>
                <a:latin typeface="Calibri"/>
                <a:cs typeface="Calibri"/>
              </a:rPr>
              <a:t>efficient</a:t>
            </a:r>
            <a:r>
              <a:rPr dirty="0" sz="3000" spc="-15" strike="noStrike">
                <a:solidFill>
                  <a:srgbClr val="21423C"/>
                </a:solidFill>
                <a:latin typeface="Calibri"/>
                <a:cs typeface="Calibri"/>
              </a:rPr>
              <a:t> coordination</a:t>
            </a:r>
            <a:r>
              <a:rPr dirty="0" sz="3000" spc="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of</a:t>
            </a:r>
            <a:r>
              <a:rPr dirty="0" sz="3000" spc="-1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 strike="noStrike">
                <a:solidFill>
                  <a:srgbClr val="21423C"/>
                </a:solidFill>
                <a:latin typeface="Calibri"/>
                <a:cs typeface="Calibri"/>
              </a:rPr>
              <a:t>data</a:t>
            </a:r>
            <a:r>
              <a:rPr dirty="0" sz="3000" spc="-5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 strike="noStrike">
                <a:solidFill>
                  <a:srgbClr val="21423C"/>
                </a:solidFill>
                <a:latin typeface="Calibri"/>
                <a:cs typeface="Calibri"/>
              </a:rPr>
              <a:t>retrieval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 strike="noStrike">
                <a:solidFill>
                  <a:srgbClr val="21423C"/>
                </a:solidFill>
                <a:latin typeface="Calibri"/>
                <a:cs typeface="Calibri"/>
              </a:rPr>
              <a:t>from</a:t>
            </a:r>
            <a:endParaRPr sz="3000">
              <a:latin typeface="Calibri"/>
              <a:cs typeface="Calibri"/>
            </a:endParaRPr>
          </a:p>
          <a:p>
            <a:pPr marL="18415" marR="248920">
              <a:lnSpc>
                <a:spcPct val="102000"/>
              </a:lnSpc>
              <a:spcBef>
                <a:spcPts val="5"/>
              </a:spcBef>
            </a:pP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WeatherAPI.com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and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thread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execution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for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email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notifications, </a:t>
            </a:r>
            <a:r>
              <a:rPr dirty="0" sz="3000" spc="-66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tailored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each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client's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designated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location.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With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this</a:t>
            </a:r>
            <a:endParaRPr sz="3000">
              <a:latin typeface="Calibri"/>
              <a:cs typeface="Calibri"/>
            </a:endParaRPr>
          </a:p>
          <a:p>
            <a:pPr marL="18415" marR="5080">
              <a:lnSpc>
                <a:spcPct val="102200"/>
              </a:lnSpc>
              <a:spcBef>
                <a:spcPts val="20"/>
              </a:spcBef>
            </a:pP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scheduling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mechanism,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the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project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seamlessly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automates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the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process,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providing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clients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with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a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hassle-free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experience.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Users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receive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pertinent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weather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information</a:t>
            </a:r>
            <a:r>
              <a:rPr dirty="0" sz="3000" spc="-2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5">
                <a:solidFill>
                  <a:srgbClr val="21423C"/>
                </a:solidFill>
                <a:latin typeface="Calibri"/>
                <a:cs typeface="Calibri"/>
              </a:rPr>
              <a:t>promptly,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allowing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them </a:t>
            </a:r>
            <a:r>
              <a:rPr dirty="0" sz="3000" spc="-66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plan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activities with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foresight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 stay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prepared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for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possible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rain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in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their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specific</a:t>
            </a:r>
            <a:r>
              <a:rPr dirty="0" sz="3000" spc="-3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areas.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6" cy="102838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67735" y="743838"/>
            <a:ext cx="14928215" cy="8176895"/>
            <a:chOff x="2967735" y="743838"/>
            <a:chExt cx="14928215" cy="81768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7735" y="1881631"/>
              <a:ext cx="12347448" cy="6516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992202" y="743838"/>
              <a:ext cx="4904105" cy="1938020"/>
            </a:xfrm>
            <a:custGeom>
              <a:avLst/>
              <a:gdLst/>
              <a:ahLst/>
              <a:cxnLst/>
              <a:rect l="l" t="t" r="r" b="b"/>
              <a:pathLst>
                <a:path w="4904105" h="1938020">
                  <a:moveTo>
                    <a:pt x="4903724" y="350659"/>
                  </a:moveTo>
                  <a:lnTo>
                    <a:pt x="4845799" y="326174"/>
                  </a:lnTo>
                  <a:lnTo>
                    <a:pt x="4798720" y="311391"/>
                  </a:lnTo>
                  <a:lnTo>
                    <a:pt x="4751451" y="297141"/>
                  </a:lnTo>
                  <a:lnTo>
                    <a:pt x="4704029" y="283400"/>
                  </a:lnTo>
                  <a:lnTo>
                    <a:pt x="4656480" y="270129"/>
                  </a:lnTo>
                  <a:lnTo>
                    <a:pt x="4654575" y="268478"/>
                  </a:lnTo>
                  <a:lnTo>
                    <a:pt x="4599584" y="249986"/>
                  </a:lnTo>
                  <a:lnTo>
                    <a:pt x="4550334" y="235051"/>
                  </a:lnTo>
                  <a:lnTo>
                    <a:pt x="4500854" y="221018"/>
                  </a:lnTo>
                  <a:lnTo>
                    <a:pt x="4451172" y="207911"/>
                  </a:lnTo>
                  <a:lnTo>
                    <a:pt x="4401274" y="195732"/>
                  </a:lnTo>
                  <a:lnTo>
                    <a:pt x="4351172" y="184492"/>
                  </a:lnTo>
                  <a:lnTo>
                    <a:pt x="4300893" y="174218"/>
                  </a:lnTo>
                  <a:lnTo>
                    <a:pt x="4250423" y="164909"/>
                  </a:lnTo>
                  <a:lnTo>
                    <a:pt x="4199775" y="156578"/>
                  </a:lnTo>
                  <a:lnTo>
                    <a:pt x="4148950" y="149237"/>
                  </a:lnTo>
                  <a:lnTo>
                    <a:pt x="4097972" y="142900"/>
                  </a:lnTo>
                  <a:lnTo>
                    <a:pt x="4046829" y="137591"/>
                  </a:lnTo>
                  <a:lnTo>
                    <a:pt x="3995547" y="133299"/>
                  </a:lnTo>
                  <a:lnTo>
                    <a:pt x="3944137" y="130048"/>
                  </a:lnTo>
                  <a:lnTo>
                    <a:pt x="3852583" y="127406"/>
                  </a:lnTo>
                  <a:lnTo>
                    <a:pt x="3800843" y="128231"/>
                  </a:lnTo>
                  <a:lnTo>
                    <a:pt x="3749217" y="131076"/>
                  </a:lnTo>
                  <a:lnTo>
                    <a:pt x="3697884" y="136156"/>
                  </a:lnTo>
                  <a:lnTo>
                    <a:pt x="3646982" y="143687"/>
                  </a:lnTo>
                  <a:lnTo>
                    <a:pt x="3596703" y="153885"/>
                  </a:lnTo>
                  <a:lnTo>
                    <a:pt x="3547211" y="166954"/>
                  </a:lnTo>
                  <a:lnTo>
                    <a:pt x="3498672" y="183121"/>
                  </a:lnTo>
                  <a:lnTo>
                    <a:pt x="3451263" y="202577"/>
                  </a:lnTo>
                  <a:lnTo>
                    <a:pt x="3405149" y="225552"/>
                  </a:lnTo>
                  <a:lnTo>
                    <a:pt x="3352825" y="257175"/>
                  </a:lnTo>
                  <a:lnTo>
                    <a:pt x="3341903" y="264922"/>
                  </a:lnTo>
                  <a:lnTo>
                    <a:pt x="3336569" y="268478"/>
                  </a:lnTo>
                  <a:lnTo>
                    <a:pt x="3298215" y="298196"/>
                  </a:lnTo>
                  <a:lnTo>
                    <a:pt x="3256381" y="335546"/>
                  </a:lnTo>
                  <a:lnTo>
                    <a:pt x="3218992" y="374103"/>
                  </a:lnTo>
                  <a:lnTo>
                    <a:pt x="3184512" y="414972"/>
                  </a:lnTo>
                  <a:lnTo>
                    <a:pt x="3152800" y="457962"/>
                  </a:lnTo>
                  <a:lnTo>
                    <a:pt x="3177171" y="412711"/>
                  </a:lnTo>
                  <a:lnTo>
                    <a:pt x="3204197" y="368922"/>
                  </a:lnTo>
                  <a:lnTo>
                    <a:pt x="3233991" y="326732"/>
                  </a:lnTo>
                  <a:lnTo>
                    <a:pt x="3266694" y="286270"/>
                  </a:lnTo>
                  <a:lnTo>
                    <a:pt x="3302406" y="247650"/>
                  </a:lnTo>
                  <a:lnTo>
                    <a:pt x="3342068" y="210794"/>
                  </a:lnTo>
                  <a:lnTo>
                    <a:pt x="3383267" y="178562"/>
                  </a:lnTo>
                  <a:lnTo>
                    <a:pt x="3425964" y="150723"/>
                  </a:lnTo>
                  <a:lnTo>
                    <a:pt x="3470135" y="127088"/>
                  </a:lnTo>
                  <a:lnTo>
                    <a:pt x="3515741" y="107442"/>
                  </a:lnTo>
                  <a:lnTo>
                    <a:pt x="3562769" y="91541"/>
                  </a:lnTo>
                  <a:lnTo>
                    <a:pt x="3611181" y="79209"/>
                  </a:lnTo>
                  <a:lnTo>
                    <a:pt x="3660952" y="70205"/>
                  </a:lnTo>
                  <a:lnTo>
                    <a:pt x="3712057" y="64338"/>
                  </a:lnTo>
                  <a:lnTo>
                    <a:pt x="3764470" y="61366"/>
                  </a:lnTo>
                  <a:lnTo>
                    <a:pt x="3818153" y="61087"/>
                  </a:lnTo>
                  <a:lnTo>
                    <a:pt x="3868801" y="62750"/>
                  </a:lnTo>
                  <a:lnTo>
                    <a:pt x="3919486" y="65735"/>
                  </a:lnTo>
                  <a:lnTo>
                    <a:pt x="3970159" y="70015"/>
                  </a:lnTo>
                  <a:lnTo>
                    <a:pt x="4020807" y="75526"/>
                  </a:lnTo>
                  <a:lnTo>
                    <a:pt x="4071378" y="82232"/>
                  </a:lnTo>
                  <a:lnTo>
                    <a:pt x="4121823" y="90106"/>
                  </a:lnTo>
                  <a:lnTo>
                    <a:pt x="4172127" y="99085"/>
                  </a:lnTo>
                  <a:lnTo>
                    <a:pt x="4222242" y="109131"/>
                  </a:lnTo>
                  <a:lnTo>
                    <a:pt x="4272115" y="120192"/>
                  </a:lnTo>
                  <a:lnTo>
                    <a:pt x="4321734" y="132245"/>
                  </a:lnTo>
                  <a:lnTo>
                    <a:pt x="4371048" y="145224"/>
                  </a:lnTo>
                  <a:lnTo>
                    <a:pt x="4420006" y="159105"/>
                  </a:lnTo>
                  <a:lnTo>
                    <a:pt x="4468596" y="173837"/>
                  </a:lnTo>
                  <a:lnTo>
                    <a:pt x="4516780" y="189357"/>
                  </a:lnTo>
                  <a:lnTo>
                    <a:pt x="4535932" y="193294"/>
                  </a:lnTo>
                  <a:lnTo>
                    <a:pt x="4575645" y="188201"/>
                  </a:lnTo>
                  <a:lnTo>
                    <a:pt x="4611992" y="158584"/>
                  </a:lnTo>
                  <a:lnTo>
                    <a:pt x="4613834" y="146392"/>
                  </a:lnTo>
                  <a:lnTo>
                    <a:pt x="4602759" y="137287"/>
                  </a:lnTo>
                  <a:lnTo>
                    <a:pt x="4553763" y="121437"/>
                  </a:lnTo>
                  <a:lnTo>
                    <a:pt x="4504372" y="106311"/>
                  </a:lnTo>
                  <a:lnTo>
                    <a:pt x="4454601" y="91960"/>
                  </a:lnTo>
                  <a:lnTo>
                    <a:pt x="4404487" y="78447"/>
                  </a:lnTo>
                  <a:lnTo>
                    <a:pt x="4354068" y="65824"/>
                  </a:lnTo>
                  <a:lnTo>
                    <a:pt x="4303382" y="54152"/>
                  </a:lnTo>
                  <a:lnTo>
                    <a:pt x="4252442" y="43459"/>
                  </a:lnTo>
                  <a:lnTo>
                    <a:pt x="4201299" y="33820"/>
                  </a:lnTo>
                  <a:lnTo>
                    <a:pt x="4149991" y="25273"/>
                  </a:lnTo>
                  <a:lnTo>
                    <a:pt x="4098531" y="17881"/>
                  </a:lnTo>
                  <a:lnTo>
                    <a:pt x="4046982" y="11684"/>
                  </a:lnTo>
                  <a:lnTo>
                    <a:pt x="3995343" y="6743"/>
                  </a:lnTo>
                  <a:lnTo>
                    <a:pt x="3943680" y="3124"/>
                  </a:lnTo>
                  <a:lnTo>
                    <a:pt x="3892016" y="863"/>
                  </a:lnTo>
                  <a:lnTo>
                    <a:pt x="3840378" y="0"/>
                  </a:lnTo>
                  <a:lnTo>
                    <a:pt x="3789134" y="825"/>
                  </a:lnTo>
                  <a:lnTo>
                    <a:pt x="3738245" y="3657"/>
                  </a:lnTo>
                  <a:lnTo>
                    <a:pt x="3687813" y="8648"/>
                  </a:lnTo>
                  <a:lnTo>
                    <a:pt x="3637953" y="15951"/>
                  </a:lnTo>
                  <a:lnTo>
                    <a:pt x="3588804" y="25730"/>
                  </a:lnTo>
                  <a:lnTo>
                    <a:pt x="3540455" y="38150"/>
                  </a:lnTo>
                  <a:lnTo>
                    <a:pt x="3493046" y="53365"/>
                  </a:lnTo>
                  <a:lnTo>
                    <a:pt x="3446691" y="71526"/>
                  </a:lnTo>
                  <a:lnTo>
                    <a:pt x="3401491" y="92786"/>
                  </a:lnTo>
                  <a:lnTo>
                    <a:pt x="3357588" y="117309"/>
                  </a:lnTo>
                  <a:lnTo>
                    <a:pt x="3315068" y="145262"/>
                  </a:lnTo>
                  <a:lnTo>
                    <a:pt x="3274085" y="176784"/>
                  </a:lnTo>
                  <a:lnTo>
                    <a:pt x="3236798" y="209651"/>
                  </a:lnTo>
                  <a:lnTo>
                    <a:pt x="3202063" y="244081"/>
                  </a:lnTo>
                  <a:lnTo>
                    <a:pt x="3169793" y="280009"/>
                  </a:lnTo>
                  <a:lnTo>
                    <a:pt x="3139910" y="317347"/>
                  </a:lnTo>
                  <a:lnTo>
                    <a:pt x="3112312" y="355993"/>
                  </a:lnTo>
                  <a:lnTo>
                    <a:pt x="3086938" y="395884"/>
                  </a:lnTo>
                  <a:lnTo>
                    <a:pt x="3063671" y="436918"/>
                  </a:lnTo>
                  <a:lnTo>
                    <a:pt x="3042450" y="479018"/>
                  </a:lnTo>
                  <a:lnTo>
                    <a:pt x="3023171" y="522084"/>
                  </a:lnTo>
                  <a:lnTo>
                    <a:pt x="3005759" y="566051"/>
                  </a:lnTo>
                  <a:lnTo>
                    <a:pt x="2990126" y="610806"/>
                  </a:lnTo>
                  <a:lnTo>
                    <a:pt x="2976181" y="656297"/>
                  </a:lnTo>
                  <a:lnTo>
                    <a:pt x="2963849" y="702398"/>
                  </a:lnTo>
                  <a:lnTo>
                    <a:pt x="2953029" y="749058"/>
                  </a:lnTo>
                  <a:lnTo>
                    <a:pt x="2943644" y="796175"/>
                  </a:lnTo>
                  <a:lnTo>
                    <a:pt x="2935617" y="843673"/>
                  </a:lnTo>
                  <a:lnTo>
                    <a:pt x="2928836" y="891438"/>
                  </a:lnTo>
                  <a:lnTo>
                    <a:pt x="2923235" y="939419"/>
                  </a:lnTo>
                  <a:lnTo>
                    <a:pt x="2918726" y="987513"/>
                  </a:lnTo>
                  <a:lnTo>
                    <a:pt x="2915221" y="1035634"/>
                  </a:lnTo>
                  <a:lnTo>
                    <a:pt x="2912643" y="1083691"/>
                  </a:lnTo>
                  <a:lnTo>
                    <a:pt x="2877985" y="1048766"/>
                  </a:lnTo>
                  <a:lnTo>
                    <a:pt x="2842399" y="1014831"/>
                  </a:lnTo>
                  <a:lnTo>
                    <a:pt x="2805912" y="981938"/>
                  </a:lnTo>
                  <a:lnTo>
                    <a:pt x="2768562" y="950074"/>
                  </a:lnTo>
                  <a:lnTo>
                    <a:pt x="2730360" y="919251"/>
                  </a:lnTo>
                  <a:lnTo>
                    <a:pt x="2691346" y="889508"/>
                  </a:lnTo>
                  <a:lnTo>
                    <a:pt x="2651556" y="860856"/>
                  </a:lnTo>
                  <a:lnTo>
                    <a:pt x="2611005" y="833285"/>
                  </a:lnTo>
                  <a:lnTo>
                    <a:pt x="2569730" y="806831"/>
                  </a:lnTo>
                  <a:lnTo>
                    <a:pt x="2527770" y="781519"/>
                  </a:lnTo>
                  <a:lnTo>
                    <a:pt x="2485136" y="757339"/>
                  </a:lnTo>
                  <a:lnTo>
                    <a:pt x="2441879" y="734314"/>
                  </a:lnTo>
                  <a:lnTo>
                    <a:pt x="2398014" y="712457"/>
                  </a:lnTo>
                  <a:lnTo>
                    <a:pt x="2353564" y="691807"/>
                  </a:lnTo>
                  <a:lnTo>
                    <a:pt x="2308568" y="672338"/>
                  </a:lnTo>
                  <a:lnTo>
                    <a:pt x="2263063" y="654100"/>
                  </a:lnTo>
                  <a:lnTo>
                    <a:pt x="2217064" y="637095"/>
                  </a:lnTo>
                  <a:lnTo>
                    <a:pt x="2170620" y="621334"/>
                  </a:lnTo>
                  <a:lnTo>
                    <a:pt x="2168296" y="620623"/>
                  </a:lnTo>
                  <a:lnTo>
                    <a:pt x="2168296" y="702310"/>
                  </a:lnTo>
                  <a:lnTo>
                    <a:pt x="2121751" y="692099"/>
                  </a:lnTo>
                  <a:lnTo>
                    <a:pt x="2074913" y="682879"/>
                  </a:lnTo>
                  <a:lnTo>
                    <a:pt x="2027834" y="674611"/>
                  </a:lnTo>
                  <a:lnTo>
                    <a:pt x="1980539" y="667283"/>
                  </a:lnTo>
                  <a:lnTo>
                    <a:pt x="1933054" y="660857"/>
                  </a:lnTo>
                  <a:lnTo>
                    <a:pt x="1885416" y="655332"/>
                  </a:lnTo>
                  <a:lnTo>
                    <a:pt x="1837664" y="650659"/>
                  </a:lnTo>
                  <a:lnTo>
                    <a:pt x="1789836" y="646811"/>
                  </a:lnTo>
                  <a:lnTo>
                    <a:pt x="1740966" y="644042"/>
                  </a:lnTo>
                  <a:lnTo>
                    <a:pt x="1692325" y="642607"/>
                  </a:lnTo>
                  <a:lnTo>
                    <a:pt x="1643913" y="642581"/>
                  </a:lnTo>
                  <a:lnTo>
                    <a:pt x="1595780" y="644017"/>
                  </a:lnTo>
                  <a:lnTo>
                    <a:pt x="1505991" y="651129"/>
                  </a:lnTo>
                  <a:lnTo>
                    <a:pt x="1452829" y="657834"/>
                  </a:lnTo>
                  <a:lnTo>
                    <a:pt x="1405851" y="665695"/>
                  </a:lnTo>
                  <a:lnTo>
                    <a:pt x="1359230" y="675271"/>
                  </a:lnTo>
                  <a:lnTo>
                    <a:pt x="1312976" y="686625"/>
                  </a:lnTo>
                  <a:lnTo>
                    <a:pt x="1267129" y="699782"/>
                  </a:lnTo>
                  <a:lnTo>
                    <a:pt x="1221701" y="714794"/>
                  </a:lnTo>
                  <a:lnTo>
                    <a:pt x="1176705" y="731710"/>
                  </a:lnTo>
                  <a:lnTo>
                    <a:pt x="1132179" y="750595"/>
                  </a:lnTo>
                  <a:lnTo>
                    <a:pt x="1088136" y="771461"/>
                  </a:lnTo>
                  <a:lnTo>
                    <a:pt x="1044600" y="794385"/>
                  </a:lnTo>
                  <a:lnTo>
                    <a:pt x="1002042" y="819124"/>
                  </a:lnTo>
                  <a:lnTo>
                    <a:pt x="960666" y="845578"/>
                  </a:lnTo>
                  <a:lnTo>
                    <a:pt x="920445" y="873683"/>
                  </a:lnTo>
                  <a:lnTo>
                    <a:pt x="881405" y="903338"/>
                  </a:lnTo>
                  <a:lnTo>
                    <a:pt x="843559" y="934466"/>
                  </a:lnTo>
                  <a:lnTo>
                    <a:pt x="871283" y="903744"/>
                  </a:lnTo>
                  <a:lnTo>
                    <a:pt x="900036" y="873874"/>
                  </a:lnTo>
                  <a:lnTo>
                    <a:pt x="929881" y="844943"/>
                  </a:lnTo>
                  <a:lnTo>
                    <a:pt x="960907" y="816991"/>
                  </a:lnTo>
                  <a:lnTo>
                    <a:pt x="999705" y="785342"/>
                  </a:lnTo>
                  <a:lnTo>
                    <a:pt x="1039749" y="756361"/>
                  </a:lnTo>
                  <a:lnTo>
                    <a:pt x="1080947" y="729996"/>
                  </a:lnTo>
                  <a:lnTo>
                    <a:pt x="1123226" y="706170"/>
                  </a:lnTo>
                  <a:lnTo>
                    <a:pt x="1166482" y="684834"/>
                  </a:lnTo>
                  <a:lnTo>
                    <a:pt x="1210665" y="665911"/>
                  </a:lnTo>
                  <a:lnTo>
                    <a:pt x="1255699" y="649363"/>
                  </a:lnTo>
                  <a:lnTo>
                    <a:pt x="1301483" y="635114"/>
                  </a:lnTo>
                  <a:lnTo>
                    <a:pt x="1347939" y="623100"/>
                  </a:lnTo>
                  <a:lnTo>
                    <a:pt x="1395018" y="613270"/>
                  </a:lnTo>
                  <a:lnTo>
                    <a:pt x="1442618" y="605536"/>
                  </a:lnTo>
                  <a:lnTo>
                    <a:pt x="1505991" y="599186"/>
                  </a:lnTo>
                  <a:lnTo>
                    <a:pt x="1553235" y="595566"/>
                  </a:lnTo>
                  <a:lnTo>
                    <a:pt x="1597901" y="594372"/>
                  </a:lnTo>
                  <a:lnTo>
                    <a:pt x="1620291" y="594360"/>
                  </a:lnTo>
                  <a:lnTo>
                    <a:pt x="1671091" y="595782"/>
                  </a:lnTo>
                  <a:lnTo>
                    <a:pt x="1721967" y="599084"/>
                  </a:lnTo>
                  <a:lnTo>
                    <a:pt x="1772818" y="604189"/>
                  </a:lnTo>
                  <a:lnTo>
                    <a:pt x="1823567" y="611060"/>
                  </a:lnTo>
                  <a:lnTo>
                    <a:pt x="1874113" y="619607"/>
                  </a:lnTo>
                  <a:lnTo>
                    <a:pt x="1924380" y="629754"/>
                  </a:lnTo>
                  <a:lnTo>
                    <a:pt x="1974265" y="641451"/>
                  </a:lnTo>
                  <a:lnTo>
                    <a:pt x="2023694" y="654621"/>
                  </a:lnTo>
                  <a:lnTo>
                    <a:pt x="2072563" y="669201"/>
                  </a:lnTo>
                  <a:lnTo>
                    <a:pt x="2120785" y="685126"/>
                  </a:lnTo>
                  <a:lnTo>
                    <a:pt x="2168296" y="702310"/>
                  </a:lnTo>
                  <a:lnTo>
                    <a:pt x="2168296" y="620623"/>
                  </a:lnTo>
                  <a:lnTo>
                    <a:pt x="2123744" y="606831"/>
                  </a:lnTo>
                  <a:lnTo>
                    <a:pt x="2076462" y="593610"/>
                  </a:lnTo>
                  <a:lnTo>
                    <a:pt x="2028812" y="581685"/>
                  </a:lnTo>
                  <a:lnTo>
                    <a:pt x="1980831" y="571068"/>
                  </a:lnTo>
                  <a:lnTo>
                    <a:pt x="1932546" y="561771"/>
                  </a:lnTo>
                  <a:lnTo>
                    <a:pt x="1883968" y="553808"/>
                  </a:lnTo>
                  <a:lnTo>
                    <a:pt x="1835150" y="547204"/>
                  </a:lnTo>
                  <a:lnTo>
                    <a:pt x="1786102" y="541959"/>
                  </a:lnTo>
                  <a:lnTo>
                    <a:pt x="1736877" y="538099"/>
                  </a:lnTo>
                  <a:lnTo>
                    <a:pt x="1688706" y="535762"/>
                  </a:lnTo>
                  <a:lnTo>
                    <a:pt x="1640484" y="534860"/>
                  </a:lnTo>
                  <a:lnTo>
                    <a:pt x="1592249" y="535495"/>
                  </a:lnTo>
                  <a:lnTo>
                    <a:pt x="1544091" y="537718"/>
                  </a:lnTo>
                  <a:lnTo>
                    <a:pt x="1505991" y="541401"/>
                  </a:lnTo>
                  <a:lnTo>
                    <a:pt x="1448079" y="547116"/>
                  </a:lnTo>
                  <a:lnTo>
                    <a:pt x="1400492" y="554367"/>
                  </a:lnTo>
                  <a:lnTo>
                    <a:pt x="1353286" y="563410"/>
                  </a:lnTo>
                  <a:lnTo>
                    <a:pt x="1306537" y="574294"/>
                  </a:lnTo>
                  <a:lnTo>
                    <a:pt x="1260297" y="587095"/>
                  </a:lnTo>
                  <a:lnTo>
                    <a:pt x="1214666" y="601840"/>
                  </a:lnTo>
                  <a:lnTo>
                    <a:pt x="1169708" y="618604"/>
                  </a:lnTo>
                  <a:lnTo>
                    <a:pt x="1125486" y="637413"/>
                  </a:lnTo>
                  <a:lnTo>
                    <a:pt x="1082103" y="658355"/>
                  </a:lnTo>
                  <a:lnTo>
                    <a:pt x="1039622" y="681443"/>
                  </a:lnTo>
                  <a:lnTo>
                    <a:pt x="998118" y="706755"/>
                  </a:lnTo>
                  <a:lnTo>
                    <a:pt x="958913" y="733348"/>
                  </a:lnTo>
                  <a:lnTo>
                    <a:pt x="921080" y="761555"/>
                  </a:lnTo>
                  <a:lnTo>
                    <a:pt x="884605" y="791298"/>
                  </a:lnTo>
                  <a:lnTo>
                    <a:pt x="849439" y="822477"/>
                  </a:lnTo>
                  <a:lnTo>
                    <a:pt x="815568" y="855014"/>
                  </a:lnTo>
                  <a:lnTo>
                    <a:pt x="782967" y="888822"/>
                  </a:lnTo>
                  <a:lnTo>
                    <a:pt x="751611" y="923798"/>
                  </a:lnTo>
                  <a:lnTo>
                    <a:pt x="700176" y="990600"/>
                  </a:lnTo>
                  <a:lnTo>
                    <a:pt x="651154" y="1054354"/>
                  </a:lnTo>
                  <a:lnTo>
                    <a:pt x="628230" y="1088669"/>
                  </a:lnTo>
                  <a:lnTo>
                    <a:pt x="606158" y="1123530"/>
                  </a:lnTo>
                  <a:lnTo>
                    <a:pt x="584885" y="1158887"/>
                  </a:lnTo>
                  <a:lnTo>
                    <a:pt x="564413" y="1194689"/>
                  </a:lnTo>
                  <a:lnTo>
                    <a:pt x="540499" y="1238859"/>
                  </a:lnTo>
                  <a:lnTo>
                    <a:pt x="517588" y="1283512"/>
                  </a:lnTo>
                  <a:lnTo>
                    <a:pt x="495604" y="1328597"/>
                  </a:lnTo>
                  <a:lnTo>
                    <a:pt x="474497" y="1374089"/>
                  </a:lnTo>
                  <a:lnTo>
                    <a:pt x="454202" y="1419948"/>
                  </a:lnTo>
                  <a:lnTo>
                    <a:pt x="434670" y="1466151"/>
                  </a:lnTo>
                  <a:lnTo>
                    <a:pt x="415848" y="1512658"/>
                  </a:lnTo>
                  <a:lnTo>
                    <a:pt x="397675" y="1559433"/>
                  </a:lnTo>
                  <a:lnTo>
                    <a:pt x="380085" y="1606448"/>
                  </a:lnTo>
                  <a:lnTo>
                    <a:pt x="363042" y="1653667"/>
                  </a:lnTo>
                  <a:lnTo>
                    <a:pt x="346481" y="1701038"/>
                  </a:lnTo>
                  <a:lnTo>
                    <a:pt x="316191" y="1660309"/>
                  </a:lnTo>
                  <a:lnTo>
                    <a:pt x="285330" y="1619986"/>
                  </a:lnTo>
                  <a:lnTo>
                    <a:pt x="253885" y="1580095"/>
                  </a:lnTo>
                  <a:lnTo>
                    <a:pt x="221780" y="1540687"/>
                  </a:lnTo>
                  <a:lnTo>
                    <a:pt x="189001" y="1501775"/>
                  </a:lnTo>
                  <a:lnTo>
                    <a:pt x="143370" y="1487258"/>
                  </a:lnTo>
                  <a:lnTo>
                    <a:pt x="125755" y="1490726"/>
                  </a:lnTo>
                  <a:lnTo>
                    <a:pt x="118986" y="1479867"/>
                  </a:lnTo>
                  <a:lnTo>
                    <a:pt x="112268" y="1468970"/>
                  </a:lnTo>
                  <a:lnTo>
                    <a:pt x="105625" y="1457998"/>
                  </a:lnTo>
                  <a:lnTo>
                    <a:pt x="99085" y="1446911"/>
                  </a:lnTo>
                  <a:lnTo>
                    <a:pt x="68910" y="1428953"/>
                  </a:lnTo>
                  <a:lnTo>
                    <a:pt x="29349" y="1435823"/>
                  </a:lnTo>
                  <a:lnTo>
                    <a:pt x="0" y="1460334"/>
                  </a:lnTo>
                  <a:lnTo>
                    <a:pt x="406" y="1495298"/>
                  </a:lnTo>
                  <a:lnTo>
                    <a:pt x="27432" y="1540243"/>
                  </a:lnTo>
                  <a:lnTo>
                    <a:pt x="55943" y="1584058"/>
                  </a:lnTo>
                  <a:lnTo>
                    <a:pt x="85902" y="1626717"/>
                  </a:lnTo>
                  <a:lnTo>
                    <a:pt x="117284" y="1668233"/>
                  </a:lnTo>
                  <a:lnTo>
                    <a:pt x="150050" y="1708607"/>
                  </a:lnTo>
                  <a:lnTo>
                    <a:pt x="184175" y="1747812"/>
                  </a:lnTo>
                  <a:lnTo>
                    <a:pt x="219621" y="1785848"/>
                  </a:lnTo>
                  <a:lnTo>
                    <a:pt x="256374" y="1822716"/>
                  </a:lnTo>
                  <a:lnTo>
                    <a:pt x="294411" y="1858391"/>
                  </a:lnTo>
                  <a:lnTo>
                    <a:pt x="289928" y="1872488"/>
                  </a:lnTo>
                  <a:lnTo>
                    <a:pt x="281025" y="1900682"/>
                  </a:lnTo>
                  <a:lnTo>
                    <a:pt x="275996" y="1916811"/>
                  </a:lnTo>
                  <a:lnTo>
                    <a:pt x="275869" y="1921637"/>
                  </a:lnTo>
                  <a:lnTo>
                    <a:pt x="276123" y="1923288"/>
                  </a:lnTo>
                  <a:lnTo>
                    <a:pt x="276631" y="1924685"/>
                  </a:lnTo>
                  <a:lnTo>
                    <a:pt x="277253" y="1926082"/>
                  </a:lnTo>
                  <a:lnTo>
                    <a:pt x="277901" y="1926717"/>
                  </a:lnTo>
                  <a:lnTo>
                    <a:pt x="278790" y="1928114"/>
                  </a:lnTo>
                  <a:lnTo>
                    <a:pt x="314731" y="1938020"/>
                  </a:lnTo>
                  <a:lnTo>
                    <a:pt x="323113" y="1937639"/>
                  </a:lnTo>
                  <a:lnTo>
                    <a:pt x="338302" y="1935835"/>
                  </a:lnTo>
                  <a:lnTo>
                    <a:pt x="383565" y="1929638"/>
                  </a:lnTo>
                  <a:lnTo>
                    <a:pt x="397738" y="1931670"/>
                  </a:lnTo>
                  <a:lnTo>
                    <a:pt x="412915" y="1930565"/>
                  </a:lnTo>
                  <a:lnTo>
                    <a:pt x="416458" y="1929638"/>
                  </a:lnTo>
                  <a:lnTo>
                    <a:pt x="428015" y="1926640"/>
                  </a:lnTo>
                  <a:lnTo>
                    <a:pt x="441985" y="1920240"/>
                  </a:lnTo>
                  <a:lnTo>
                    <a:pt x="478269" y="1913356"/>
                  </a:lnTo>
                  <a:lnTo>
                    <a:pt x="514375" y="1905812"/>
                  </a:lnTo>
                  <a:lnTo>
                    <a:pt x="586003" y="1888617"/>
                  </a:lnTo>
                  <a:lnTo>
                    <a:pt x="700176" y="1854327"/>
                  </a:lnTo>
                  <a:lnTo>
                    <a:pt x="773061" y="1829676"/>
                  </a:lnTo>
                  <a:lnTo>
                    <a:pt x="818870" y="1811959"/>
                  </a:lnTo>
                  <a:lnTo>
                    <a:pt x="864273" y="1793074"/>
                  </a:lnTo>
                  <a:lnTo>
                    <a:pt x="909256" y="1773008"/>
                  </a:lnTo>
                  <a:lnTo>
                    <a:pt x="953833" y="1751774"/>
                  </a:lnTo>
                  <a:lnTo>
                    <a:pt x="997991" y="1729359"/>
                  </a:lnTo>
                  <a:lnTo>
                    <a:pt x="1019136" y="1708607"/>
                  </a:lnTo>
                  <a:lnTo>
                    <a:pt x="1017930" y="1702816"/>
                  </a:lnTo>
                  <a:lnTo>
                    <a:pt x="1017676" y="1697355"/>
                  </a:lnTo>
                  <a:lnTo>
                    <a:pt x="974966" y="1670608"/>
                  </a:lnTo>
                  <a:lnTo>
                    <a:pt x="906018" y="1650720"/>
                  </a:lnTo>
                  <a:lnTo>
                    <a:pt x="876071" y="1647583"/>
                  </a:lnTo>
                  <a:lnTo>
                    <a:pt x="876071" y="1719834"/>
                  </a:lnTo>
                  <a:lnTo>
                    <a:pt x="833374" y="1735658"/>
                  </a:lnTo>
                  <a:lnTo>
                    <a:pt x="790282" y="1749780"/>
                  </a:lnTo>
                  <a:lnTo>
                    <a:pt x="746798" y="1762239"/>
                  </a:lnTo>
                  <a:lnTo>
                    <a:pt x="702970" y="1773047"/>
                  </a:lnTo>
                  <a:lnTo>
                    <a:pt x="700176" y="1773555"/>
                  </a:lnTo>
                  <a:lnTo>
                    <a:pt x="614197" y="1789811"/>
                  </a:lnTo>
                  <a:lnTo>
                    <a:pt x="591858" y="1792935"/>
                  </a:lnTo>
                  <a:lnTo>
                    <a:pt x="569429" y="1795640"/>
                  </a:lnTo>
                  <a:lnTo>
                    <a:pt x="546900" y="1797939"/>
                  </a:lnTo>
                  <a:lnTo>
                    <a:pt x="524281" y="1799844"/>
                  </a:lnTo>
                  <a:lnTo>
                    <a:pt x="558457" y="1785594"/>
                  </a:lnTo>
                  <a:lnTo>
                    <a:pt x="627430" y="1758518"/>
                  </a:lnTo>
                  <a:lnTo>
                    <a:pt x="700176" y="1734820"/>
                  </a:lnTo>
                  <a:lnTo>
                    <a:pt x="741705" y="1722374"/>
                  </a:lnTo>
                  <a:lnTo>
                    <a:pt x="762025" y="1718081"/>
                  </a:lnTo>
                  <a:lnTo>
                    <a:pt x="782383" y="1714855"/>
                  </a:lnTo>
                  <a:lnTo>
                    <a:pt x="802728" y="1712912"/>
                  </a:lnTo>
                  <a:lnTo>
                    <a:pt x="822985" y="1712468"/>
                  </a:lnTo>
                  <a:lnTo>
                    <a:pt x="836383" y="1713052"/>
                  </a:lnTo>
                  <a:lnTo>
                    <a:pt x="849718" y="1714436"/>
                  </a:lnTo>
                  <a:lnTo>
                    <a:pt x="862952" y="1716684"/>
                  </a:lnTo>
                  <a:lnTo>
                    <a:pt x="876071" y="1719834"/>
                  </a:lnTo>
                  <a:lnTo>
                    <a:pt x="876071" y="1647583"/>
                  </a:lnTo>
                  <a:lnTo>
                    <a:pt x="869975" y="1646936"/>
                  </a:lnTo>
                  <a:lnTo>
                    <a:pt x="833043" y="1646859"/>
                  </a:lnTo>
                  <a:lnTo>
                    <a:pt x="795502" y="1649984"/>
                  </a:lnTo>
                  <a:lnTo>
                    <a:pt x="757504" y="1655978"/>
                  </a:lnTo>
                  <a:lnTo>
                    <a:pt x="719226" y="1664462"/>
                  </a:lnTo>
                  <a:lnTo>
                    <a:pt x="700176" y="1670304"/>
                  </a:lnTo>
                  <a:lnTo>
                    <a:pt x="642645" y="1687576"/>
                  </a:lnTo>
                  <a:lnTo>
                    <a:pt x="597077" y="1704390"/>
                  </a:lnTo>
                  <a:lnTo>
                    <a:pt x="552208" y="1722564"/>
                  </a:lnTo>
                  <a:lnTo>
                    <a:pt x="508355" y="1741449"/>
                  </a:lnTo>
                  <a:lnTo>
                    <a:pt x="424967" y="1778889"/>
                  </a:lnTo>
                  <a:lnTo>
                    <a:pt x="441286" y="1732495"/>
                  </a:lnTo>
                  <a:lnTo>
                    <a:pt x="458292" y="1686191"/>
                  </a:lnTo>
                  <a:lnTo>
                    <a:pt x="476008" y="1640039"/>
                  </a:lnTo>
                  <a:lnTo>
                    <a:pt x="494499" y="1594104"/>
                  </a:lnTo>
                  <a:lnTo>
                    <a:pt x="513803" y="1548485"/>
                  </a:lnTo>
                  <a:lnTo>
                    <a:pt x="533984" y="1503222"/>
                  </a:lnTo>
                  <a:lnTo>
                    <a:pt x="555053" y="1458404"/>
                  </a:lnTo>
                  <a:lnTo>
                    <a:pt x="577088" y="1414106"/>
                  </a:lnTo>
                  <a:lnTo>
                    <a:pt x="600113" y="1370380"/>
                  </a:lnTo>
                  <a:lnTo>
                    <a:pt x="624192" y="1327327"/>
                  </a:lnTo>
                  <a:lnTo>
                    <a:pt x="649376" y="1284986"/>
                  </a:lnTo>
                  <a:lnTo>
                    <a:pt x="700176" y="1209167"/>
                  </a:lnTo>
                  <a:lnTo>
                    <a:pt x="724560" y="1172972"/>
                  </a:lnTo>
                  <a:lnTo>
                    <a:pt x="755142" y="1132814"/>
                  </a:lnTo>
                  <a:lnTo>
                    <a:pt x="787133" y="1093812"/>
                  </a:lnTo>
                  <a:lnTo>
                    <a:pt x="820572" y="1056043"/>
                  </a:lnTo>
                  <a:lnTo>
                    <a:pt x="855510" y="1019594"/>
                  </a:lnTo>
                  <a:lnTo>
                    <a:pt x="891997" y="984542"/>
                  </a:lnTo>
                  <a:lnTo>
                    <a:pt x="930097" y="950950"/>
                  </a:lnTo>
                  <a:lnTo>
                    <a:pt x="969848" y="918908"/>
                  </a:lnTo>
                  <a:lnTo>
                    <a:pt x="1011326" y="888492"/>
                  </a:lnTo>
                  <a:lnTo>
                    <a:pt x="1054798" y="859726"/>
                  </a:lnTo>
                  <a:lnTo>
                    <a:pt x="1099108" y="833551"/>
                  </a:lnTo>
                  <a:lnTo>
                    <a:pt x="1144219" y="809942"/>
                  </a:lnTo>
                  <a:lnTo>
                    <a:pt x="1190091" y="788847"/>
                  </a:lnTo>
                  <a:lnTo>
                    <a:pt x="1236687" y="770191"/>
                  </a:lnTo>
                  <a:lnTo>
                    <a:pt x="1283970" y="753948"/>
                  </a:lnTo>
                  <a:lnTo>
                    <a:pt x="1331925" y="740041"/>
                  </a:lnTo>
                  <a:lnTo>
                    <a:pt x="1380490" y="728433"/>
                  </a:lnTo>
                  <a:lnTo>
                    <a:pt x="1429664" y="719074"/>
                  </a:lnTo>
                  <a:lnTo>
                    <a:pt x="1505991" y="709422"/>
                  </a:lnTo>
                  <a:lnTo>
                    <a:pt x="1519707" y="707644"/>
                  </a:lnTo>
                  <a:lnTo>
                    <a:pt x="1565275" y="704570"/>
                  </a:lnTo>
                  <a:lnTo>
                    <a:pt x="1611261" y="703122"/>
                  </a:lnTo>
                  <a:lnTo>
                    <a:pt x="1657642" y="703275"/>
                  </a:lnTo>
                  <a:lnTo>
                    <a:pt x="1704365" y="704977"/>
                  </a:lnTo>
                  <a:lnTo>
                    <a:pt x="1754200" y="708113"/>
                  </a:lnTo>
                  <a:lnTo>
                    <a:pt x="1804073" y="712139"/>
                  </a:lnTo>
                  <a:lnTo>
                    <a:pt x="1853958" y="717105"/>
                  </a:lnTo>
                  <a:lnTo>
                    <a:pt x="1903780" y="723061"/>
                  </a:lnTo>
                  <a:lnTo>
                    <a:pt x="1953501" y="730072"/>
                  </a:lnTo>
                  <a:lnTo>
                    <a:pt x="2003056" y="738162"/>
                  </a:lnTo>
                  <a:lnTo>
                    <a:pt x="2052408" y="747395"/>
                  </a:lnTo>
                  <a:lnTo>
                    <a:pt x="2101507" y="757821"/>
                  </a:lnTo>
                  <a:lnTo>
                    <a:pt x="2150287" y="769480"/>
                  </a:lnTo>
                  <a:lnTo>
                    <a:pt x="2198700" y="782421"/>
                  </a:lnTo>
                  <a:lnTo>
                    <a:pt x="2246706" y="796696"/>
                  </a:lnTo>
                  <a:lnTo>
                    <a:pt x="2294242" y="812355"/>
                  </a:lnTo>
                  <a:lnTo>
                    <a:pt x="2341270" y="829437"/>
                  </a:lnTo>
                  <a:lnTo>
                    <a:pt x="2388984" y="848614"/>
                  </a:lnTo>
                  <a:lnTo>
                    <a:pt x="2435758" y="869365"/>
                  </a:lnTo>
                  <a:lnTo>
                    <a:pt x="2481592" y="891692"/>
                  </a:lnTo>
                  <a:lnTo>
                    <a:pt x="2526423" y="915606"/>
                  </a:lnTo>
                  <a:lnTo>
                    <a:pt x="2570226" y="941082"/>
                  </a:lnTo>
                  <a:lnTo>
                    <a:pt x="2612987" y="968121"/>
                  </a:lnTo>
                  <a:lnTo>
                    <a:pt x="2654655" y="996721"/>
                  </a:lnTo>
                  <a:lnTo>
                    <a:pt x="2695206" y="1026858"/>
                  </a:lnTo>
                  <a:lnTo>
                    <a:pt x="2734602" y="1058545"/>
                  </a:lnTo>
                  <a:lnTo>
                    <a:pt x="2772829" y="1091768"/>
                  </a:lnTo>
                  <a:lnTo>
                    <a:pt x="2809837" y="1126528"/>
                  </a:lnTo>
                  <a:lnTo>
                    <a:pt x="2845600" y="1162812"/>
                  </a:lnTo>
                  <a:lnTo>
                    <a:pt x="2880093" y="1200607"/>
                  </a:lnTo>
                  <a:lnTo>
                    <a:pt x="2913278" y="1239901"/>
                  </a:lnTo>
                  <a:lnTo>
                    <a:pt x="2924606" y="1248105"/>
                  </a:lnTo>
                  <a:lnTo>
                    <a:pt x="2939897" y="1251394"/>
                  </a:lnTo>
                  <a:lnTo>
                    <a:pt x="2957398" y="1250403"/>
                  </a:lnTo>
                  <a:lnTo>
                    <a:pt x="2975381" y="1245743"/>
                  </a:lnTo>
                  <a:lnTo>
                    <a:pt x="3012910" y="1222590"/>
                  </a:lnTo>
                  <a:lnTo>
                    <a:pt x="3024517" y="1165402"/>
                  </a:lnTo>
                  <a:lnTo>
                    <a:pt x="3032201" y="1117269"/>
                  </a:lnTo>
                  <a:lnTo>
                    <a:pt x="3040583" y="1067943"/>
                  </a:lnTo>
                  <a:lnTo>
                    <a:pt x="3049790" y="1017689"/>
                  </a:lnTo>
                  <a:lnTo>
                    <a:pt x="3059950" y="966762"/>
                  </a:lnTo>
                  <a:lnTo>
                    <a:pt x="3071177" y="915403"/>
                  </a:lnTo>
                  <a:lnTo>
                    <a:pt x="3083598" y="863879"/>
                  </a:lnTo>
                  <a:lnTo>
                    <a:pt x="3097326" y="812444"/>
                  </a:lnTo>
                  <a:lnTo>
                    <a:pt x="3112503" y="761339"/>
                  </a:lnTo>
                  <a:lnTo>
                    <a:pt x="3129242" y="710844"/>
                  </a:lnTo>
                  <a:lnTo>
                    <a:pt x="3147657" y="661200"/>
                  </a:lnTo>
                  <a:lnTo>
                    <a:pt x="3167888" y="612673"/>
                  </a:lnTo>
                  <a:lnTo>
                    <a:pt x="3190049" y="565492"/>
                  </a:lnTo>
                  <a:lnTo>
                    <a:pt x="3214268" y="519938"/>
                  </a:lnTo>
                  <a:lnTo>
                    <a:pt x="3238220" y="481063"/>
                  </a:lnTo>
                  <a:lnTo>
                    <a:pt x="3264166" y="443598"/>
                  </a:lnTo>
                  <a:lnTo>
                    <a:pt x="3292208" y="407695"/>
                  </a:lnTo>
                  <a:lnTo>
                    <a:pt x="3322485" y="373494"/>
                  </a:lnTo>
                  <a:lnTo>
                    <a:pt x="3355111" y="341122"/>
                  </a:lnTo>
                  <a:lnTo>
                    <a:pt x="3393859" y="308521"/>
                  </a:lnTo>
                  <a:lnTo>
                    <a:pt x="3434384" y="280593"/>
                  </a:lnTo>
                  <a:lnTo>
                    <a:pt x="3476523" y="257035"/>
                  </a:lnTo>
                  <a:lnTo>
                    <a:pt x="3520109" y="237553"/>
                  </a:lnTo>
                  <a:lnTo>
                    <a:pt x="3565004" y="221818"/>
                  </a:lnTo>
                  <a:lnTo>
                    <a:pt x="3611029" y="209537"/>
                  </a:lnTo>
                  <a:lnTo>
                    <a:pt x="3658019" y="200393"/>
                  </a:lnTo>
                  <a:lnTo>
                    <a:pt x="3705847" y="194094"/>
                  </a:lnTo>
                  <a:lnTo>
                    <a:pt x="3754310" y="190309"/>
                  </a:lnTo>
                  <a:lnTo>
                    <a:pt x="3803294" y="188734"/>
                  </a:lnTo>
                  <a:lnTo>
                    <a:pt x="3852595" y="189077"/>
                  </a:lnTo>
                  <a:lnTo>
                    <a:pt x="3902100" y="191008"/>
                  </a:lnTo>
                  <a:lnTo>
                    <a:pt x="3956202" y="194818"/>
                  </a:lnTo>
                  <a:lnTo>
                    <a:pt x="4004081" y="200799"/>
                  </a:lnTo>
                  <a:lnTo>
                    <a:pt x="4051795" y="207924"/>
                  </a:lnTo>
                  <a:lnTo>
                    <a:pt x="4099255" y="215988"/>
                  </a:lnTo>
                  <a:lnTo>
                    <a:pt x="4146385" y="224777"/>
                  </a:lnTo>
                  <a:lnTo>
                    <a:pt x="4193082" y="234086"/>
                  </a:lnTo>
                  <a:lnTo>
                    <a:pt x="4287063" y="253936"/>
                  </a:lnTo>
                  <a:lnTo>
                    <a:pt x="4334815" y="264490"/>
                  </a:lnTo>
                  <a:lnTo>
                    <a:pt x="4382516" y="275399"/>
                  </a:lnTo>
                  <a:lnTo>
                    <a:pt x="4430166" y="286689"/>
                  </a:lnTo>
                  <a:lnTo>
                    <a:pt x="4477728" y="298386"/>
                  </a:lnTo>
                  <a:lnTo>
                    <a:pt x="4525188" y="310502"/>
                  </a:lnTo>
                  <a:lnTo>
                    <a:pt x="4572520" y="323075"/>
                  </a:lnTo>
                  <a:lnTo>
                    <a:pt x="4619726" y="336130"/>
                  </a:lnTo>
                  <a:lnTo>
                    <a:pt x="4666767" y="349681"/>
                  </a:lnTo>
                  <a:lnTo>
                    <a:pt x="4713617" y="363753"/>
                  </a:lnTo>
                  <a:lnTo>
                    <a:pt x="4760277" y="378383"/>
                  </a:lnTo>
                  <a:lnTo>
                    <a:pt x="4806721" y="393573"/>
                  </a:lnTo>
                  <a:lnTo>
                    <a:pt x="4825822" y="397497"/>
                  </a:lnTo>
                  <a:lnTo>
                    <a:pt x="4865560" y="392366"/>
                  </a:lnTo>
                  <a:lnTo>
                    <a:pt x="4901882" y="362839"/>
                  </a:lnTo>
                  <a:lnTo>
                    <a:pt x="4903724" y="350659"/>
                  </a:lnTo>
                  <a:close/>
                </a:path>
              </a:pathLst>
            </a:custGeom>
            <a:solidFill>
              <a:srgbClr val="FF6B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87725" y="2185796"/>
              <a:ext cx="1386840" cy="1249045"/>
            </a:xfrm>
            <a:custGeom>
              <a:avLst/>
              <a:gdLst/>
              <a:ahLst/>
              <a:cxnLst/>
              <a:rect l="l" t="t" r="r" b="b"/>
              <a:pathLst>
                <a:path w="1386839" h="1249045">
                  <a:moveTo>
                    <a:pt x="1386459" y="762889"/>
                  </a:moveTo>
                  <a:lnTo>
                    <a:pt x="1328928" y="571385"/>
                  </a:lnTo>
                  <a:lnTo>
                    <a:pt x="1328928" y="751713"/>
                  </a:lnTo>
                  <a:lnTo>
                    <a:pt x="705739" y="1083183"/>
                  </a:lnTo>
                  <a:lnTo>
                    <a:pt x="502666" y="1191260"/>
                  </a:lnTo>
                  <a:lnTo>
                    <a:pt x="314490" y="992606"/>
                  </a:lnTo>
                  <a:lnTo>
                    <a:pt x="192811" y="862723"/>
                  </a:lnTo>
                  <a:lnTo>
                    <a:pt x="122212" y="786231"/>
                  </a:lnTo>
                  <a:lnTo>
                    <a:pt x="82423" y="742188"/>
                  </a:lnTo>
                  <a:lnTo>
                    <a:pt x="123329" y="746036"/>
                  </a:lnTo>
                  <a:lnTo>
                    <a:pt x="171970" y="751293"/>
                  </a:lnTo>
                  <a:lnTo>
                    <a:pt x="226275" y="757694"/>
                  </a:lnTo>
                  <a:lnTo>
                    <a:pt x="284162" y="764971"/>
                  </a:lnTo>
                  <a:lnTo>
                    <a:pt x="343547" y="772858"/>
                  </a:lnTo>
                  <a:lnTo>
                    <a:pt x="402361" y="781113"/>
                  </a:lnTo>
                  <a:lnTo>
                    <a:pt x="458508" y="789444"/>
                  </a:lnTo>
                  <a:lnTo>
                    <a:pt x="509943" y="797598"/>
                  </a:lnTo>
                  <a:lnTo>
                    <a:pt x="554558" y="805307"/>
                  </a:lnTo>
                  <a:lnTo>
                    <a:pt x="597916" y="813943"/>
                  </a:lnTo>
                  <a:lnTo>
                    <a:pt x="605917" y="812038"/>
                  </a:lnTo>
                  <a:lnTo>
                    <a:pt x="618109" y="802132"/>
                  </a:lnTo>
                  <a:lnTo>
                    <a:pt x="621665" y="794639"/>
                  </a:lnTo>
                  <a:lnTo>
                    <a:pt x="621360" y="772185"/>
                  </a:lnTo>
                  <a:lnTo>
                    <a:pt x="605790" y="240665"/>
                  </a:lnTo>
                  <a:lnTo>
                    <a:pt x="705739" y="327914"/>
                  </a:lnTo>
                  <a:lnTo>
                    <a:pt x="802386" y="412623"/>
                  </a:lnTo>
                  <a:lnTo>
                    <a:pt x="896581" y="496074"/>
                  </a:lnTo>
                  <a:lnTo>
                    <a:pt x="929855" y="526072"/>
                  </a:lnTo>
                  <a:lnTo>
                    <a:pt x="949071" y="544068"/>
                  </a:lnTo>
                  <a:lnTo>
                    <a:pt x="954532" y="548246"/>
                  </a:lnTo>
                  <a:lnTo>
                    <a:pt x="960793" y="550824"/>
                  </a:lnTo>
                  <a:lnTo>
                    <a:pt x="967511" y="551700"/>
                  </a:lnTo>
                  <a:lnTo>
                    <a:pt x="974344" y="550799"/>
                  </a:lnTo>
                  <a:lnTo>
                    <a:pt x="997369" y="516318"/>
                  </a:lnTo>
                  <a:lnTo>
                    <a:pt x="1007554" y="485495"/>
                  </a:lnTo>
                  <a:lnTo>
                    <a:pt x="1039482" y="391223"/>
                  </a:lnTo>
                  <a:lnTo>
                    <a:pt x="1136269" y="110109"/>
                  </a:lnTo>
                  <a:lnTo>
                    <a:pt x="1328928" y="751713"/>
                  </a:lnTo>
                  <a:lnTo>
                    <a:pt x="1328928" y="571385"/>
                  </a:lnTo>
                  <a:lnTo>
                    <a:pt x="1162812" y="18415"/>
                  </a:lnTo>
                  <a:lnTo>
                    <a:pt x="1138555" y="0"/>
                  </a:lnTo>
                  <a:lnTo>
                    <a:pt x="1130388" y="1193"/>
                  </a:lnTo>
                  <a:lnTo>
                    <a:pt x="996950" y="356095"/>
                  </a:lnTo>
                  <a:lnTo>
                    <a:pt x="955294" y="479171"/>
                  </a:lnTo>
                  <a:lnTo>
                    <a:pt x="928141" y="454812"/>
                  </a:lnTo>
                  <a:lnTo>
                    <a:pt x="858723" y="393293"/>
                  </a:lnTo>
                  <a:lnTo>
                    <a:pt x="705739" y="259080"/>
                  </a:lnTo>
                  <a:lnTo>
                    <a:pt x="591312" y="159258"/>
                  </a:lnTo>
                  <a:lnTo>
                    <a:pt x="581660" y="156591"/>
                  </a:lnTo>
                  <a:lnTo>
                    <a:pt x="576707" y="155829"/>
                  </a:lnTo>
                  <a:lnTo>
                    <a:pt x="552196" y="183007"/>
                  </a:lnTo>
                  <a:lnTo>
                    <a:pt x="569087" y="755396"/>
                  </a:lnTo>
                  <a:lnTo>
                    <a:pt x="521627" y="747153"/>
                  </a:lnTo>
                  <a:lnTo>
                    <a:pt x="466267" y="738378"/>
                  </a:lnTo>
                  <a:lnTo>
                    <a:pt x="405549" y="729411"/>
                  </a:lnTo>
                  <a:lnTo>
                    <a:pt x="341947" y="720559"/>
                  </a:lnTo>
                  <a:lnTo>
                    <a:pt x="278015" y="712165"/>
                  </a:lnTo>
                  <a:lnTo>
                    <a:pt x="216242" y="704519"/>
                  </a:lnTo>
                  <a:lnTo>
                    <a:pt x="159156" y="697953"/>
                  </a:lnTo>
                  <a:lnTo>
                    <a:pt x="109258" y="692797"/>
                  </a:lnTo>
                  <a:lnTo>
                    <a:pt x="69088" y="689356"/>
                  </a:lnTo>
                  <a:lnTo>
                    <a:pt x="29464" y="687705"/>
                  </a:lnTo>
                  <a:lnTo>
                    <a:pt x="21844" y="689356"/>
                  </a:lnTo>
                  <a:lnTo>
                    <a:pt x="10033" y="693801"/>
                  </a:lnTo>
                  <a:lnTo>
                    <a:pt x="5969" y="699516"/>
                  </a:lnTo>
                  <a:lnTo>
                    <a:pt x="1905" y="707898"/>
                  </a:lnTo>
                  <a:lnTo>
                    <a:pt x="0" y="713740"/>
                  </a:lnTo>
                  <a:lnTo>
                    <a:pt x="1905" y="721741"/>
                  </a:lnTo>
                  <a:lnTo>
                    <a:pt x="122047" y="862596"/>
                  </a:lnTo>
                  <a:lnTo>
                    <a:pt x="276542" y="1027849"/>
                  </a:lnTo>
                  <a:lnTo>
                    <a:pt x="417220" y="1176578"/>
                  </a:lnTo>
                  <a:lnTo>
                    <a:pt x="482727" y="1245362"/>
                  </a:lnTo>
                  <a:lnTo>
                    <a:pt x="493268" y="1248791"/>
                  </a:lnTo>
                  <a:lnTo>
                    <a:pt x="509524" y="1246124"/>
                  </a:lnTo>
                  <a:lnTo>
                    <a:pt x="705739" y="1141730"/>
                  </a:lnTo>
                  <a:lnTo>
                    <a:pt x="1372108" y="787146"/>
                  </a:lnTo>
                  <a:lnTo>
                    <a:pt x="1383792" y="774446"/>
                  </a:lnTo>
                  <a:lnTo>
                    <a:pt x="1386078" y="768985"/>
                  </a:lnTo>
                  <a:lnTo>
                    <a:pt x="1386459" y="762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307820" y="6842251"/>
              <a:ext cx="1597660" cy="2078355"/>
            </a:xfrm>
            <a:custGeom>
              <a:avLst/>
              <a:gdLst/>
              <a:ahLst/>
              <a:cxnLst/>
              <a:rect l="l" t="t" r="r" b="b"/>
              <a:pathLst>
                <a:path w="1597659" h="2078354">
                  <a:moveTo>
                    <a:pt x="1467078" y="613460"/>
                  </a:moveTo>
                  <a:lnTo>
                    <a:pt x="1464068" y="563841"/>
                  </a:lnTo>
                  <a:lnTo>
                    <a:pt x="1456016" y="515099"/>
                  </a:lnTo>
                  <a:lnTo>
                    <a:pt x="1443050" y="467791"/>
                  </a:lnTo>
                  <a:lnTo>
                    <a:pt x="1437995" y="454901"/>
                  </a:lnTo>
                  <a:lnTo>
                    <a:pt x="1437995" y="600544"/>
                  </a:lnTo>
                  <a:lnTo>
                    <a:pt x="1436890" y="654088"/>
                  </a:lnTo>
                  <a:lnTo>
                    <a:pt x="1429385" y="707517"/>
                  </a:lnTo>
                  <a:lnTo>
                    <a:pt x="1417256" y="756183"/>
                  </a:lnTo>
                  <a:lnTo>
                    <a:pt x="1401025" y="803795"/>
                  </a:lnTo>
                  <a:lnTo>
                    <a:pt x="1381010" y="849757"/>
                  </a:lnTo>
                  <a:lnTo>
                    <a:pt x="1357579" y="893508"/>
                  </a:lnTo>
                  <a:lnTo>
                    <a:pt x="1331048" y="934478"/>
                  </a:lnTo>
                  <a:lnTo>
                    <a:pt x="1301775" y="972096"/>
                  </a:lnTo>
                  <a:lnTo>
                    <a:pt x="1270088" y="1005763"/>
                  </a:lnTo>
                  <a:lnTo>
                    <a:pt x="1236345" y="1034923"/>
                  </a:lnTo>
                  <a:lnTo>
                    <a:pt x="1198168" y="1061300"/>
                  </a:lnTo>
                  <a:lnTo>
                    <a:pt x="1157363" y="1083805"/>
                  </a:lnTo>
                  <a:lnTo>
                    <a:pt x="1114247" y="1102372"/>
                  </a:lnTo>
                  <a:lnTo>
                    <a:pt x="1069149" y="1116990"/>
                  </a:lnTo>
                  <a:lnTo>
                    <a:pt x="1022413" y="1127594"/>
                  </a:lnTo>
                  <a:lnTo>
                    <a:pt x="974356" y="1134160"/>
                  </a:lnTo>
                  <a:lnTo>
                    <a:pt x="925322" y="1136650"/>
                  </a:lnTo>
                  <a:lnTo>
                    <a:pt x="909066" y="1135888"/>
                  </a:lnTo>
                  <a:lnTo>
                    <a:pt x="855726" y="1133094"/>
                  </a:lnTo>
                  <a:lnTo>
                    <a:pt x="785647" y="1121460"/>
                  </a:lnTo>
                  <a:lnTo>
                    <a:pt x="716153" y="1101344"/>
                  </a:lnTo>
                  <a:lnTo>
                    <a:pt x="669874" y="1082332"/>
                  </a:lnTo>
                  <a:lnTo>
                    <a:pt x="625894" y="1058773"/>
                  </a:lnTo>
                  <a:lnTo>
                    <a:pt x="584517" y="1031036"/>
                  </a:lnTo>
                  <a:lnTo>
                    <a:pt x="546049" y="999490"/>
                  </a:lnTo>
                  <a:lnTo>
                    <a:pt x="510794" y="964514"/>
                  </a:lnTo>
                  <a:lnTo>
                    <a:pt x="479056" y="926477"/>
                  </a:lnTo>
                  <a:lnTo>
                    <a:pt x="451167" y="885736"/>
                  </a:lnTo>
                  <a:lnTo>
                    <a:pt x="427405" y="842670"/>
                  </a:lnTo>
                  <a:lnTo>
                    <a:pt x="408089" y="797648"/>
                  </a:lnTo>
                  <a:lnTo>
                    <a:pt x="393534" y="751039"/>
                  </a:lnTo>
                  <a:lnTo>
                    <a:pt x="384048" y="703199"/>
                  </a:lnTo>
                  <a:lnTo>
                    <a:pt x="379945" y="655586"/>
                  </a:lnTo>
                  <a:lnTo>
                    <a:pt x="380949" y="608266"/>
                  </a:lnTo>
                  <a:lnTo>
                    <a:pt x="386829" y="561530"/>
                  </a:lnTo>
                  <a:lnTo>
                    <a:pt x="397344" y="515747"/>
                  </a:lnTo>
                  <a:lnTo>
                    <a:pt x="412229" y="471195"/>
                  </a:lnTo>
                  <a:lnTo>
                    <a:pt x="431266" y="428231"/>
                  </a:lnTo>
                  <a:lnTo>
                    <a:pt x="454202" y="387159"/>
                  </a:lnTo>
                  <a:lnTo>
                    <a:pt x="480796" y="348310"/>
                  </a:lnTo>
                  <a:lnTo>
                    <a:pt x="510806" y="311988"/>
                  </a:lnTo>
                  <a:lnTo>
                    <a:pt x="543991" y="278549"/>
                  </a:lnTo>
                  <a:lnTo>
                    <a:pt x="580110" y="248285"/>
                  </a:lnTo>
                  <a:lnTo>
                    <a:pt x="618909" y="221538"/>
                  </a:lnTo>
                  <a:lnTo>
                    <a:pt x="660158" y="198615"/>
                  </a:lnTo>
                  <a:lnTo>
                    <a:pt x="703605" y="179857"/>
                  </a:lnTo>
                  <a:lnTo>
                    <a:pt x="749020" y="165569"/>
                  </a:lnTo>
                  <a:lnTo>
                    <a:pt x="796163" y="156083"/>
                  </a:lnTo>
                  <a:lnTo>
                    <a:pt x="836930" y="151625"/>
                  </a:lnTo>
                  <a:lnTo>
                    <a:pt x="878459" y="150114"/>
                  </a:lnTo>
                  <a:lnTo>
                    <a:pt x="909066" y="152146"/>
                  </a:lnTo>
                  <a:lnTo>
                    <a:pt x="960501" y="155575"/>
                  </a:lnTo>
                  <a:lnTo>
                    <a:pt x="1002423" y="162433"/>
                  </a:lnTo>
                  <a:lnTo>
                    <a:pt x="1044829" y="171958"/>
                  </a:lnTo>
                  <a:lnTo>
                    <a:pt x="1087158" y="184035"/>
                  </a:lnTo>
                  <a:lnTo>
                    <a:pt x="1132433" y="200050"/>
                  </a:lnTo>
                  <a:lnTo>
                    <a:pt x="1179220" y="220510"/>
                  </a:lnTo>
                  <a:lnTo>
                    <a:pt x="1226083" y="245948"/>
                  </a:lnTo>
                  <a:lnTo>
                    <a:pt x="1271612" y="276898"/>
                  </a:lnTo>
                  <a:lnTo>
                    <a:pt x="1314373" y="313867"/>
                  </a:lnTo>
                  <a:lnTo>
                    <a:pt x="1352931" y="357378"/>
                  </a:lnTo>
                  <a:lnTo>
                    <a:pt x="1381467" y="400227"/>
                  </a:lnTo>
                  <a:lnTo>
                    <a:pt x="1404416" y="446709"/>
                  </a:lnTo>
                  <a:lnTo>
                    <a:pt x="1421587" y="496100"/>
                  </a:lnTo>
                  <a:lnTo>
                    <a:pt x="1432839" y="547624"/>
                  </a:lnTo>
                  <a:lnTo>
                    <a:pt x="1437995" y="600544"/>
                  </a:lnTo>
                  <a:lnTo>
                    <a:pt x="1437995" y="454901"/>
                  </a:lnTo>
                  <a:lnTo>
                    <a:pt x="1402816" y="379564"/>
                  </a:lnTo>
                  <a:lnTo>
                    <a:pt x="1375791" y="339725"/>
                  </a:lnTo>
                  <a:lnTo>
                    <a:pt x="1340358" y="299021"/>
                  </a:lnTo>
                  <a:lnTo>
                    <a:pt x="1301496" y="263715"/>
                  </a:lnTo>
                  <a:lnTo>
                    <a:pt x="1260208" y="233426"/>
                  </a:lnTo>
                  <a:lnTo>
                    <a:pt x="1217485" y="207772"/>
                  </a:lnTo>
                  <a:lnTo>
                    <a:pt x="1174292" y="186385"/>
                  </a:lnTo>
                  <a:lnTo>
                    <a:pt x="1131646" y="168884"/>
                  </a:lnTo>
                  <a:lnTo>
                    <a:pt x="1090536" y="154889"/>
                  </a:lnTo>
                  <a:lnTo>
                    <a:pt x="1051941" y="144030"/>
                  </a:lnTo>
                  <a:lnTo>
                    <a:pt x="1001623" y="132892"/>
                  </a:lnTo>
                  <a:lnTo>
                    <a:pt x="951992" y="125476"/>
                  </a:lnTo>
                  <a:lnTo>
                    <a:pt x="909066" y="123825"/>
                  </a:lnTo>
                  <a:lnTo>
                    <a:pt x="854837" y="121805"/>
                  </a:lnTo>
                  <a:lnTo>
                    <a:pt x="838974" y="122580"/>
                  </a:lnTo>
                  <a:lnTo>
                    <a:pt x="792099" y="127393"/>
                  </a:lnTo>
                  <a:lnTo>
                    <a:pt x="744461" y="136956"/>
                  </a:lnTo>
                  <a:lnTo>
                    <a:pt x="697826" y="151498"/>
                  </a:lnTo>
                  <a:lnTo>
                    <a:pt x="652538" y="170802"/>
                  </a:lnTo>
                  <a:lnTo>
                    <a:pt x="608977" y="194652"/>
                  </a:lnTo>
                  <a:lnTo>
                    <a:pt x="567486" y="222808"/>
                  </a:lnTo>
                  <a:lnTo>
                    <a:pt x="528434" y="255066"/>
                  </a:lnTo>
                  <a:lnTo>
                    <a:pt x="492188" y="291185"/>
                  </a:lnTo>
                  <a:lnTo>
                    <a:pt x="459105" y="330962"/>
                  </a:lnTo>
                  <a:lnTo>
                    <a:pt x="429806" y="373748"/>
                  </a:lnTo>
                  <a:lnTo>
                    <a:pt x="404952" y="418566"/>
                  </a:lnTo>
                  <a:lnTo>
                    <a:pt x="384670" y="465023"/>
                  </a:lnTo>
                  <a:lnTo>
                    <a:pt x="369062" y="512686"/>
                  </a:lnTo>
                  <a:lnTo>
                    <a:pt x="358228" y="561162"/>
                  </a:lnTo>
                  <a:lnTo>
                    <a:pt x="352298" y="610019"/>
                  </a:lnTo>
                  <a:lnTo>
                    <a:pt x="351383" y="658863"/>
                  </a:lnTo>
                  <a:lnTo>
                    <a:pt x="355600" y="707263"/>
                  </a:lnTo>
                  <a:lnTo>
                    <a:pt x="364566" y="753706"/>
                  </a:lnTo>
                  <a:lnTo>
                    <a:pt x="378066" y="799084"/>
                  </a:lnTo>
                  <a:lnTo>
                    <a:pt x="395833" y="843102"/>
                  </a:lnTo>
                  <a:lnTo>
                    <a:pt x="417614" y="885456"/>
                  </a:lnTo>
                  <a:lnTo>
                    <a:pt x="443166" y="925855"/>
                  </a:lnTo>
                  <a:lnTo>
                    <a:pt x="472249" y="963993"/>
                  </a:lnTo>
                  <a:lnTo>
                    <a:pt x="504583" y="999578"/>
                  </a:lnTo>
                  <a:lnTo>
                    <a:pt x="539953" y="1032294"/>
                  </a:lnTo>
                  <a:lnTo>
                    <a:pt x="578091" y="1061847"/>
                  </a:lnTo>
                  <a:lnTo>
                    <a:pt x="618744" y="1087945"/>
                  </a:lnTo>
                  <a:lnTo>
                    <a:pt x="661670" y="1110272"/>
                  </a:lnTo>
                  <a:lnTo>
                    <a:pt x="706628" y="1128522"/>
                  </a:lnTo>
                  <a:lnTo>
                    <a:pt x="759663" y="1144752"/>
                  </a:lnTo>
                  <a:lnTo>
                    <a:pt x="813181" y="1156208"/>
                  </a:lnTo>
                  <a:lnTo>
                    <a:pt x="909066" y="1164463"/>
                  </a:lnTo>
                  <a:lnTo>
                    <a:pt x="920242" y="1165352"/>
                  </a:lnTo>
                  <a:lnTo>
                    <a:pt x="972756" y="1163116"/>
                  </a:lnTo>
                  <a:lnTo>
                    <a:pt x="1024280" y="1156423"/>
                  </a:lnTo>
                  <a:lnTo>
                    <a:pt x="1074420" y="1145336"/>
                  </a:lnTo>
                  <a:lnTo>
                    <a:pt x="1122819" y="1129880"/>
                  </a:lnTo>
                  <a:lnTo>
                    <a:pt x="1169111" y="1110107"/>
                  </a:lnTo>
                  <a:lnTo>
                    <a:pt x="1212913" y="1086065"/>
                  </a:lnTo>
                  <a:lnTo>
                    <a:pt x="1253871" y="1057783"/>
                  </a:lnTo>
                  <a:lnTo>
                    <a:pt x="1289558" y="1026947"/>
                  </a:lnTo>
                  <a:lnTo>
                    <a:pt x="1323035" y="991412"/>
                  </a:lnTo>
                  <a:lnTo>
                    <a:pt x="1353959" y="951788"/>
                  </a:lnTo>
                  <a:lnTo>
                    <a:pt x="1381963" y="908659"/>
                  </a:lnTo>
                  <a:lnTo>
                    <a:pt x="1406677" y="862634"/>
                  </a:lnTo>
                  <a:lnTo>
                    <a:pt x="1427759" y="814324"/>
                  </a:lnTo>
                  <a:lnTo>
                    <a:pt x="1444840" y="764324"/>
                  </a:lnTo>
                  <a:lnTo>
                    <a:pt x="1457579" y="713232"/>
                  </a:lnTo>
                  <a:lnTo>
                    <a:pt x="1464957" y="663435"/>
                  </a:lnTo>
                  <a:lnTo>
                    <a:pt x="1467078" y="613460"/>
                  </a:lnTo>
                  <a:close/>
                </a:path>
                <a:path w="1597659" h="2078354">
                  <a:moveTo>
                    <a:pt x="1597329" y="630999"/>
                  </a:moveTo>
                  <a:lnTo>
                    <a:pt x="1596872" y="581812"/>
                  </a:lnTo>
                  <a:lnTo>
                    <a:pt x="1592402" y="533082"/>
                  </a:lnTo>
                  <a:lnTo>
                    <a:pt x="1583969" y="485127"/>
                  </a:lnTo>
                  <a:lnTo>
                    <a:pt x="1571663" y="438302"/>
                  </a:lnTo>
                  <a:lnTo>
                    <a:pt x="1568818" y="430301"/>
                  </a:lnTo>
                  <a:lnTo>
                    <a:pt x="1568818" y="619823"/>
                  </a:lnTo>
                  <a:lnTo>
                    <a:pt x="1565681" y="671893"/>
                  </a:lnTo>
                  <a:lnTo>
                    <a:pt x="1557655" y="723773"/>
                  </a:lnTo>
                  <a:lnTo>
                    <a:pt x="1545971" y="772337"/>
                  </a:lnTo>
                  <a:lnTo>
                    <a:pt x="1530972" y="820140"/>
                  </a:lnTo>
                  <a:lnTo>
                    <a:pt x="1512862" y="866838"/>
                  </a:lnTo>
                  <a:lnTo>
                    <a:pt x="1491869" y="912050"/>
                  </a:lnTo>
                  <a:lnTo>
                    <a:pt x="1468183" y="955408"/>
                  </a:lnTo>
                  <a:lnTo>
                    <a:pt x="1442021" y="996569"/>
                  </a:lnTo>
                  <a:lnTo>
                    <a:pt x="1413611" y="1035138"/>
                  </a:lnTo>
                  <a:lnTo>
                    <a:pt x="1383157" y="1070762"/>
                  </a:lnTo>
                  <a:lnTo>
                    <a:pt x="1350886" y="1103071"/>
                  </a:lnTo>
                  <a:lnTo>
                    <a:pt x="1316990" y="1131697"/>
                  </a:lnTo>
                  <a:lnTo>
                    <a:pt x="1275562" y="1160729"/>
                  </a:lnTo>
                  <a:lnTo>
                    <a:pt x="1231582" y="1186065"/>
                  </a:lnTo>
                  <a:lnTo>
                    <a:pt x="1185316" y="1207668"/>
                  </a:lnTo>
                  <a:lnTo>
                    <a:pt x="1137056" y="1225511"/>
                  </a:lnTo>
                  <a:lnTo>
                    <a:pt x="1087069" y="1239545"/>
                  </a:lnTo>
                  <a:lnTo>
                    <a:pt x="1035621" y="1249730"/>
                  </a:lnTo>
                  <a:lnTo>
                    <a:pt x="983018" y="1256055"/>
                  </a:lnTo>
                  <a:lnTo>
                    <a:pt x="929513" y="1258443"/>
                  </a:lnTo>
                  <a:lnTo>
                    <a:pt x="909066" y="1257427"/>
                  </a:lnTo>
                  <a:lnTo>
                    <a:pt x="842645" y="1254125"/>
                  </a:lnTo>
                  <a:lnTo>
                    <a:pt x="798982" y="1248156"/>
                  </a:lnTo>
                  <a:lnTo>
                    <a:pt x="755370" y="1239570"/>
                  </a:lnTo>
                  <a:lnTo>
                    <a:pt x="711923" y="1228394"/>
                  </a:lnTo>
                  <a:lnTo>
                    <a:pt x="693547" y="1221232"/>
                  </a:lnTo>
                  <a:lnTo>
                    <a:pt x="691108" y="1221765"/>
                  </a:lnTo>
                  <a:lnTo>
                    <a:pt x="671080" y="1215364"/>
                  </a:lnTo>
                  <a:lnTo>
                    <a:pt x="671080" y="1245590"/>
                  </a:lnTo>
                  <a:lnTo>
                    <a:pt x="372364" y="1812683"/>
                  </a:lnTo>
                  <a:lnTo>
                    <a:pt x="276098" y="1994928"/>
                  </a:lnTo>
                  <a:lnTo>
                    <a:pt x="252844" y="2027440"/>
                  </a:lnTo>
                  <a:lnTo>
                    <a:pt x="212686" y="2048802"/>
                  </a:lnTo>
                  <a:lnTo>
                    <a:pt x="182727" y="2049068"/>
                  </a:lnTo>
                  <a:lnTo>
                    <a:pt x="147599" y="2040356"/>
                  </a:lnTo>
                  <a:lnTo>
                    <a:pt x="107061" y="2022602"/>
                  </a:lnTo>
                  <a:lnTo>
                    <a:pt x="61048" y="1993671"/>
                  </a:lnTo>
                  <a:lnTo>
                    <a:pt x="31623" y="1952625"/>
                  </a:lnTo>
                  <a:lnTo>
                    <a:pt x="28663" y="1931822"/>
                  </a:lnTo>
                  <a:lnTo>
                    <a:pt x="29083" y="1924304"/>
                  </a:lnTo>
                  <a:lnTo>
                    <a:pt x="42418" y="1880743"/>
                  </a:lnTo>
                  <a:lnTo>
                    <a:pt x="91274" y="1797888"/>
                  </a:lnTo>
                  <a:lnTo>
                    <a:pt x="119443" y="1753425"/>
                  </a:lnTo>
                  <a:lnTo>
                    <a:pt x="147955" y="1709267"/>
                  </a:lnTo>
                  <a:lnTo>
                    <a:pt x="176784" y="1665427"/>
                  </a:lnTo>
                  <a:lnTo>
                    <a:pt x="205867" y="1621891"/>
                  </a:lnTo>
                  <a:lnTo>
                    <a:pt x="235191" y="1578660"/>
                  </a:lnTo>
                  <a:lnTo>
                    <a:pt x="264706" y="1535760"/>
                  </a:lnTo>
                  <a:lnTo>
                    <a:pt x="294360" y="1493177"/>
                  </a:lnTo>
                  <a:lnTo>
                    <a:pt x="353987" y="1408988"/>
                  </a:lnTo>
                  <a:lnTo>
                    <a:pt x="413727" y="1326121"/>
                  </a:lnTo>
                  <a:lnTo>
                    <a:pt x="473303" y="1244600"/>
                  </a:lnTo>
                  <a:lnTo>
                    <a:pt x="524497" y="1175321"/>
                  </a:lnTo>
                  <a:lnTo>
                    <a:pt x="538226" y="1184833"/>
                  </a:lnTo>
                  <a:lnTo>
                    <a:pt x="590804" y="1213104"/>
                  </a:lnTo>
                  <a:lnTo>
                    <a:pt x="641731" y="1235367"/>
                  </a:lnTo>
                  <a:lnTo>
                    <a:pt x="671080" y="1245590"/>
                  </a:lnTo>
                  <a:lnTo>
                    <a:pt x="671080" y="1215364"/>
                  </a:lnTo>
                  <a:lnTo>
                    <a:pt x="668782" y="1214628"/>
                  </a:lnTo>
                  <a:lnTo>
                    <a:pt x="652068" y="1208468"/>
                  </a:lnTo>
                  <a:lnTo>
                    <a:pt x="602615" y="1186815"/>
                  </a:lnTo>
                  <a:lnTo>
                    <a:pt x="552577" y="1159802"/>
                  </a:lnTo>
                  <a:lnTo>
                    <a:pt x="504990" y="1126540"/>
                  </a:lnTo>
                  <a:lnTo>
                    <a:pt x="469290" y="1098219"/>
                  </a:lnTo>
                  <a:lnTo>
                    <a:pt x="419823" y="1051712"/>
                  </a:lnTo>
                  <a:lnTo>
                    <a:pt x="387705" y="1015339"/>
                  </a:lnTo>
                  <a:lnTo>
                    <a:pt x="358648" y="977049"/>
                  </a:lnTo>
                  <a:lnTo>
                    <a:pt x="332778" y="937056"/>
                  </a:lnTo>
                  <a:lnTo>
                    <a:pt x="310184" y="895527"/>
                  </a:lnTo>
                  <a:lnTo>
                    <a:pt x="290982" y="852690"/>
                  </a:lnTo>
                  <a:lnTo>
                    <a:pt x="275272" y="808723"/>
                  </a:lnTo>
                  <a:lnTo>
                    <a:pt x="263156" y="763816"/>
                  </a:lnTo>
                  <a:lnTo>
                    <a:pt x="254762" y="718185"/>
                  </a:lnTo>
                  <a:lnTo>
                    <a:pt x="250253" y="672909"/>
                  </a:lnTo>
                  <a:lnTo>
                    <a:pt x="249491" y="627773"/>
                  </a:lnTo>
                  <a:lnTo>
                    <a:pt x="252349" y="582968"/>
                  </a:lnTo>
                  <a:lnTo>
                    <a:pt x="258686" y="538683"/>
                  </a:lnTo>
                  <a:lnTo>
                    <a:pt x="268363" y="495071"/>
                  </a:lnTo>
                  <a:lnTo>
                    <a:pt x="281254" y="452335"/>
                  </a:lnTo>
                  <a:lnTo>
                    <a:pt x="297218" y="410629"/>
                  </a:lnTo>
                  <a:lnTo>
                    <a:pt x="316128" y="370154"/>
                  </a:lnTo>
                  <a:lnTo>
                    <a:pt x="337845" y="331076"/>
                  </a:lnTo>
                  <a:lnTo>
                    <a:pt x="362229" y="293560"/>
                  </a:lnTo>
                  <a:lnTo>
                    <a:pt x="389166" y="257810"/>
                  </a:lnTo>
                  <a:lnTo>
                    <a:pt x="418503" y="223977"/>
                  </a:lnTo>
                  <a:lnTo>
                    <a:pt x="450113" y="192265"/>
                  </a:lnTo>
                  <a:lnTo>
                    <a:pt x="483870" y="162826"/>
                  </a:lnTo>
                  <a:lnTo>
                    <a:pt x="519620" y="135851"/>
                  </a:lnTo>
                  <a:lnTo>
                    <a:pt x="557237" y="111518"/>
                  </a:lnTo>
                  <a:lnTo>
                    <a:pt x="596595" y="90004"/>
                  </a:lnTo>
                  <a:lnTo>
                    <a:pt x="637565" y="71488"/>
                  </a:lnTo>
                  <a:lnTo>
                    <a:pt x="679996" y="56146"/>
                  </a:lnTo>
                  <a:lnTo>
                    <a:pt x="723760" y="44157"/>
                  </a:lnTo>
                  <a:lnTo>
                    <a:pt x="768731" y="35687"/>
                  </a:lnTo>
                  <a:lnTo>
                    <a:pt x="819492" y="30200"/>
                  </a:lnTo>
                  <a:lnTo>
                    <a:pt x="871220" y="28321"/>
                  </a:lnTo>
                  <a:lnTo>
                    <a:pt x="909066" y="30861"/>
                  </a:lnTo>
                  <a:lnTo>
                    <a:pt x="973328" y="35179"/>
                  </a:lnTo>
                  <a:lnTo>
                    <a:pt x="1025486" y="43675"/>
                  </a:lnTo>
                  <a:lnTo>
                    <a:pt x="1078230" y="55499"/>
                  </a:lnTo>
                  <a:lnTo>
                    <a:pt x="1118844" y="66827"/>
                  </a:lnTo>
                  <a:lnTo>
                    <a:pt x="1161923" y="81000"/>
                  </a:lnTo>
                  <a:lnTo>
                    <a:pt x="1206639" y="98361"/>
                  </a:lnTo>
                  <a:lnTo>
                    <a:pt x="1252131" y="119202"/>
                  </a:lnTo>
                  <a:lnTo>
                    <a:pt x="1297584" y="143840"/>
                  </a:lnTo>
                  <a:lnTo>
                    <a:pt x="1342161" y="172593"/>
                  </a:lnTo>
                  <a:lnTo>
                    <a:pt x="1385023" y="205765"/>
                  </a:lnTo>
                  <a:lnTo>
                    <a:pt x="1425333" y="243687"/>
                  </a:lnTo>
                  <a:lnTo>
                    <a:pt x="1462278" y="286639"/>
                  </a:lnTo>
                  <a:lnTo>
                    <a:pt x="1490599" y="327837"/>
                  </a:lnTo>
                  <a:lnTo>
                    <a:pt x="1514716" y="371894"/>
                  </a:lnTo>
                  <a:lnTo>
                    <a:pt x="1534528" y="418376"/>
                  </a:lnTo>
                  <a:lnTo>
                    <a:pt x="1549933" y="466839"/>
                  </a:lnTo>
                  <a:lnTo>
                    <a:pt x="1560855" y="516864"/>
                  </a:lnTo>
                  <a:lnTo>
                    <a:pt x="1567180" y="568007"/>
                  </a:lnTo>
                  <a:lnTo>
                    <a:pt x="1568818" y="619823"/>
                  </a:lnTo>
                  <a:lnTo>
                    <a:pt x="1568818" y="430301"/>
                  </a:lnTo>
                  <a:lnTo>
                    <a:pt x="1555546" y="392938"/>
                  </a:lnTo>
                  <a:lnTo>
                    <a:pt x="1535709" y="349377"/>
                  </a:lnTo>
                  <a:lnTo>
                    <a:pt x="1512214" y="307949"/>
                  </a:lnTo>
                  <a:lnTo>
                    <a:pt x="1485138" y="268986"/>
                  </a:lnTo>
                  <a:lnTo>
                    <a:pt x="1450530" y="228295"/>
                  </a:lnTo>
                  <a:lnTo>
                    <a:pt x="1413065" y="191909"/>
                  </a:lnTo>
                  <a:lnTo>
                    <a:pt x="1373352" y="159600"/>
                  </a:lnTo>
                  <a:lnTo>
                    <a:pt x="1332026" y="131140"/>
                  </a:lnTo>
                  <a:lnTo>
                    <a:pt x="1289723" y="106273"/>
                  </a:lnTo>
                  <a:lnTo>
                    <a:pt x="1247063" y="84772"/>
                  </a:lnTo>
                  <a:lnTo>
                    <a:pt x="1204683" y="66382"/>
                  </a:lnTo>
                  <a:lnTo>
                    <a:pt x="1163205" y="50876"/>
                  </a:lnTo>
                  <a:lnTo>
                    <a:pt x="1123251" y="38023"/>
                  </a:lnTo>
                  <a:lnTo>
                    <a:pt x="1085469" y="27559"/>
                  </a:lnTo>
                  <a:lnTo>
                    <a:pt x="1023302" y="13843"/>
                  </a:lnTo>
                  <a:lnTo>
                    <a:pt x="961898" y="4699"/>
                  </a:lnTo>
                  <a:lnTo>
                    <a:pt x="909066" y="2667"/>
                  </a:lnTo>
                  <a:lnTo>
                    <a:pt x="842010" y="0"/>
                  </a:lnTo>
                  <a:lnTo>
                    <a:pt x="802982" y="2565"/>
                  </a:lnTo>
                  <a:lnTo>
                    <a:pt x="764540" y="7112"/>
                  </a:lnTo>
                  <a:lnTo>
                    <a:pt x="717486" y="16078"/>
                  </a:lnTo>
                  <a:lnTo>
                    <a:pt x="671156" y="28994"/>
                  </a:lnTo>
                  <a:lnTo>
                    <a:pt x="625767" y="45732"/>
                  </a:lnTo>
                  <a:lnTo>
                    <a:pt x="581558" y="66154"/>
                  </a:lnTo>
                  <a:lnTo>
                    <a:pt x="538746" y="90106"/>
                  </a:lnTo>
                  <a:lnTo>
                    <a:pt x="497560" y="117462"/>
                  </a:lnTo>
                  <a:lnTo>
                    <a:pt x="458254" y="148082"/>
                  </a:lnTo>
                  <a:lnTo>
                    <a:pt x="421030" y="181813"/>
                  </a:lnTo>
                  <a:lnTo>
                    <a:pt x="386143" y="218528"/>
                  </a:lnTo>
                  <a:lnTo>
                    <a:pt x="353822" y="258064"/>
                  </a:lnTo>
                  <a:lnTo>
                    <a:pt x="324485" y="300101"/>
                  </a:lnTo>
                  <a:lnTo>
                    <a:pt x="298640" y="343789"/>
                  </a:lnTo>
                  <a:lnTo>
                    <a:pt x="276352" y="388874"/>
                  </a:lnTo>
                  <a:lnTo>
                    <a:pt x="257695" y="435114"/>
                  </a:lnTo>
                  <a:lnTo>
                    <a:pt x="242735" y="482244"/>
                  </a:lnTo>
                  <a:lnTo>
                    <a:pt x="231559" y="529996"/>
                  </a:lnTo>
                  <a:lnTo>
                    <a:pt x="224231" y="578116"/>
                  </a:lnTo>
                  <a:lnTo>
                    <a:pt x="220827" y="626351"/>
                  </a:lnTo>
                  <a:lnTo>
                    <a:pt x="221399" y="674446"/>
                  </a:lnTo>
                  <a:lnTo>
                    <a:pt x="226060" y="722122"/>
                  </a:lnTo>
                  <a:lnTo>
                    <a:pt x="234848" y="769950"/>
                  </a:lnTo>
                  <a:lnTo>
                    <a:pt x="247535" y="817003"/>
                  </a:lnTo>
                  <a:lnTo>
                    <a:pt x="263982" y="863092"/>
                  </a:lnTo>
                  <a:lnTo>
                    <a:pt x="284086" y="907986"/>
                  </a:lnTo>
                  <a:lnTo>
                    <a:pt x="307733" y="951496"/>
                  </a:lnTo>
                  <a:lnTo>
                    <a:pt x="334810" y="993406"/>
                  </a:lnTo>
                  <a:lnTo>
                    <a:pt x="365201" y="1033513"/>
                  </a:lnTo>
                  <a:lnTo>
                    <a:pt x="398792" y="1071587"/>
                  </a:lnTo>
                  <a:lnTo>
                    <a:pt x="435483" y="1107440"/>
                  </a:lnTo>
                  <a:lnTo>
                    <a:pt x="488899" y="1150607"/>
                  </a:lnTo>
                  <a:lnTo>
                    <a:pt x="500735" y="1158824"/>
                  </a:lnTo>
                  <a:lnTo>
                    <a:pt x="479742" y="1187310"/>
                  </a:lnTo>
                  <a:lnTo>
                    <a:pt x="390334" y="1309382"/>
                  </a:lnTo>
                  <a:lnTo>
                    <a:pt x="330428" y="1392478"/>
                  </a:lnTo>
                  <a:lnTo>
                    <a:pt x="270649" y="1476921"/>
                  </a:lnTo>
                  <a:lnTo>
                    <a:pt x="240906" y="1519643"/>
                  </a:lnTo>
                  <a:lnTo>
                    <a:pt x="211302" y="1562684"/>
                  </a:lnTo>
                  <a:lnTo>
                    <a:pt x="181889" y="1606054"/>
                  </a:lnTo>
                  <a:lnTo>
                    <a:pt x="152704" y="1649742"/>
                  </a:lnTo>
                  <a:lnTo>
                    <a:pt x="123774" y="1693748"/>
                  </a:lnTo>
                  <a:lnTo>
                    <a:pt x="95161" y="1738083"/>
                  </a:lnTo>
                  <a:lnTo>
                    <a:pt x="66878" y="1782711"/>
                  </a:lnTo>
                  <a:lnTo>
                    <a:pt x="38989" y="1827657"/>
                  </a:lnTo>
                  <a:lnTo>
                    <a:pt x="16383" y="1868424"/>
                  </a:lnTo>
                  <a:lnTo>
                    <a:pt x="2336" y="1909216"/>
                  </a:lnTo>
                  <a:lnTo>
                    <a:pt x="0" y="1931835"/>
                  </a:lnTo>
                  <a:lnTo>
                    <a:pt x="419" y="1941804"/>
                  </a:lnTo>
                  <a:lnTo>
                    <a:pt x="18288" y="1990001"/>
                  </a:lnTo>
                  <a:lnTo>
                    <a:pt x="66027" y="2032558"/>
                  </a:lnTo>
                  <a:lnTo>
                    <a:pt x="108673" y="2055482"/>
                  </a:lnTo>
                  <a:lnTo>
                    <a:pt x="149733" y="2071370"/>
                  </a:lnTo>
                  <a:lnTo>
                    <a:pt x="193167" y="2078228"/>
                  </a:lnTo>
                  <a:lnTo>
                    <a:pt x="203708" y="2078228"/>
                  </a:lnTo>
                  <a:lnTo>
                    <a:pt x="246494" y="2067737"/>
                  </a:lnTo>
                  <a:lnTo>
                    <a:pt x="287693" y="2030336"/>
                  </a:lnTo>
                  <a:lnTo>
                    <a:pt x="310896" y="1990979"/>
                  </a:lnTo>
                  <a:lnTo>
                    <a:pt x="696849" y="1258570"/>
                  </a:lnTo>
                  <a:lnTo>
                    <a:pt x="699173" y="1254467"/>
                  </a:lnTo>
                  <a:lnTo>
                    <a:pt x="757745" y="1269580"/>
                  </a:lnTo>
                  <a:lnTo>
                    <a:pt x="807427" y="1278623"/>
                  </a:lnTo>
                  <a:lnTo>
                    <a:pt x="857123" y="1284478"/>
                  </a:lnTo>
                  <a:lnTo>
                    <a:pt x="909066" y="1286637"/>
                  </a:lnTo>
                  <a:lnTo>
                    <a:pt x="923036" y="1287272"/>
                  </a:lnTo>
                  <a:lnTo>
                    <a:pt x="973505" y="1285570"/>
                  </a:lnTo>
                  <a:lnTo>
                    <a:pt x="1023302" y="1280541"/>
                  </a:lnTo>
                  <a:lnTo>
                    <a:pt x="1072184" y="1272222"/>
                  </a:lnTo>
                  <a:lnTo>
                    <a:pt x="1119949" y="1260640"/>
                  </a:lnTo>
                  <a:lnTo>
                    <a:pt x="1166380" y="1245806"/>
                  </a:lnTo>
                  <a:lnTo>
                    <a:pt x="1211262" y="1227734"/>
                  </a:lnTo>
                  <a:lnTo>
                    <a:pt x="1254391" y="1206474"/>
                  </a:lnTo>
                  <a:lnTo>
                    <a:pt x="1295539" y="1182039"/>
                  </a:lnTo>
                  <a:lnTo>
                    <a:pt x="1334516" y="1154430"/>
                  </a:lnTo>
                  <a:lnTo>
                    <a:pt x="1369936" y="1124546"/>
                  </a:lnTo>
                  <a:lnTo>
                    <a:pt x="1403680" y="1090841"/>
                  </a:lnTo>
                  <a:lnTo>
                    <a:pt x="1435519" y="1053706"/>
                  </a:lnTo>
                  <a:lnTo>
                    <a:pt x="1465224" y="1013498"/>
                  </a:lnTo>
                  <a:lnTo>
                    <a:pt x="1492567" y="970622"/>
                  </a:lnTo>
                  <a:lnTo>
                    <a:pt x="1517307" y="925449"/>
                  </a:lnTo>
                  <a:lnTo>
                    <a:pt x="1539240" y="878344"/>
                  </a:lnTo>
                  <a:lnTo>
                    <a:pt x="1558124" y="829716"/>
                  </a:lnTo>
                  <a:lnTo>
                    <a:pt x="1573733" y="779932"/>
                  </a:lnTo>
                  <a:lnTo>
                    <a:pt x="1585849" y="729361"/>
                  </a:lnTo>
                  <a:lnTo>
                    <a:pt x="1593672" y="680300"/>
                  </a:lnTo>
                  <a:lnTo>
                    <a:pt x="1597329" y="630999"/>
                  </a:lnTo>
                  <a:close/>
                </a:path>
              </a:pathLst>
            </a:custGeom>
            <a:solidFill>
              <a:srgbClr val="D4AE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2016" y="8603107"/>
              <a:ext cx="210312" cy="1548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0773" y="8702040"/>
              <a:ext cx="269875" cy="126364"/>
            </a:xfrm>
            <a:custGeom>
              <a:avLst/>
              <a:gdLst/>
              <a:ahLst/>
              <a:cxnLst/>
              <a:rect l="l" t="t" r="r" b="b"/>
              <a:pathLst>
                <a:path w="269875" h="126365">
                  <a:moveTo>
                    <a:pt x="19431" y="126"/>
                  </a:moveTo>
                  <a:lnTo>
                    <a:pt x="15494" y="0"/>
                  </a:lnTo>
                  <a:lnTo>
                    <a:pt x="12065" y="1142"/>
                  </a:lnTo>
                  <a:lnTo>
                    <a:pt x="8509" y="2158"/>
                  </a:lnTo>
                  <a:lnTo>
                    <a:pt x="5461" y="4698"/>
                  </a:lnTo>
                  <a:lnTo>
                    <a:pt x="0" y="15239"/>
                  </a:lnTo>
                  <a:lnTo>
                    <a:pt x="2794" y="24002"/>
                  </a:lnTo>
                  <a:lnTo>
                    <a:pt x="40280" y="42667"/>
                  </a:lnTo>
                  <a:lnTo>
                    <a:pt x="82547" y="62446"/>
                  </a:lnTo>
                  <a:lnTo>
                    <a:pt x="133606" y="84462"/>
                  </a:lnTo>
                  <a:lnTo>
                    <a:pt x="190351" y="106282"/>
                  </a:lnTo>
                  <a:lnTo>
                    <a:pt x="250952" y="125856"/>
                  </a:lnTo>
                  <a:lnTo>
                    <a:pt x="259842" y="125983"/>
                  </a:lnTo>
                  <a:lnTo>
                    <a:pt x="265684" y="121919"/>
                  </a:lnTo>
                  <a:lnTo>
                    <a:pt x="267335" y="115569"/>
                  </a:lnTo>
                  <a:lnTo>
                    <a:pt x="269621" y="107949"/>
                  </a:lnTo>
                  <a:lnTo>
                    <a:pt x="265176" y="99948"/>
                  </a:lnTo>
                  <a:lnTo>
                    <a:pt x="257556" y="97789"/>
                  </a:lnTo>
                  <a:lnTo>
                    <a:pt x="199620" y="79028"/>
                  </a:lnTo>
                  <a:lnTo>
                    <a:pt x="144135" y="57700"/>
                  </a:lnTo>
                  <a:lnTo>
                    <a:pt x="94161" y="36177"/>
                  </a:lnTo>
                  <a:lnTo>
                    <a:pt x="52758" y="16831"/>
                  </a:lnTo>
                  <a:lnTo>
                    <a:pt x="19431" y="126"/>
                  </a:lnTo>
                  <a:close/>
                </a:path>
              </a:pathLst>
            </a:custGeom>
            <a:solidFill>
              <a:srgbClr val="D4AE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6295" y="8750299"/>
              <a:ext cx="244728" cy="11607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769830" y="7139178"/>
              <a:ext cx="191770" cy="344805"/>
            </a:xfrm>
            <a:custGeom>
              <a:avLst/>
              <a:gdLst/>
              <a:ahLst/>
              <a:cxnLst/>
              <a:rect l="l" t="t" r="r" b="b"/>
              <a:pathLst>
                <a:path w="191769" h="344804">
                  <a:moveTo>
                    <a:pt x="191150" y="0"/>
                  </a:moveTo>
                  <a:lnTo>
                    <a:pt x="153939" y="30734"/>
                  </a:lnTo>
                  <a:lnTo>
                    <a:pt x="118135" y="68560"/>
                  </a:lnTo>
                  <a:lnTo>
                    <a:pt x="85689" y="109949"/>
                  </a:lnTo>
                  <a:lnTo>
                    <a:pt x="57229" y="153828"/>
                  </a:lnTo>
                  <a:lnTo>
                    <a:pt x="33383" y="199126"/>
                  </a:lnTo>
                  <a:lnTo>
                    <a:pt x="14780" y="244770"/>
                  </a:lnTo>
                  <a:lnTo>
                    <a:pt x="2047" y="289687"/>
                  </a:lnTo>
                  <a:lnTo>
                    <a:pt x="0" y="310721"/>
                  </a:lnTo>
                  <a:lnTo>
                    <a:pt x="3030" y="324352"/>
                  </a:lnTo>
                  <a:lnTo>
                    <a:pt x="11953" y="336804"/>
                  </a:lnTo>
                  <a:lnTo>
                    <a:pt x="18303" y="342265"/>
                  </a:lnTo>
                  <a:lnTo>
                    <a:pt x="25796" y="344551"/>
                  </a:lnTo>
                  <a:lnTo>
                    <a:pt x="33543" y="344551"/>
                  </a:lnTo>
                  <a:lnTo>
                    <a:pt x="68675" y="325828"/>
                  </a:lnTo>
                  <a:lnTo>
                    <a:pt x="81676" y="300736"/>
                  </a:lnTo>
                  <a:lnTo>
                    <a:pt x="102395" y="256722"/>
                  </a:lnTo>
                  <a:lnTo>
                    <a:pt x="126269" y="216503"/>
                  </a:lnTo>
                  <a:lnTo>
                    <a:pt x="153787" y="178712"/>
                  </a:lnTo>
                  <a:lnTo>
                    <a:pt x="184673" y="143637"/>
                  </a:lnTo>
                  <a:lnTo>
                    <a:pt x="191150" y="138049"/>
                  </a:lnTo>
                  <a:lnTo>
                    <a:pt x="191150" y="100330"/>
                  </a:lnTo>
                  <a:lnTo>
                    <a:pt x="131387" y="160718"/>
                  </a:lnTo>
                  <a:lnTo>
                    <a:pt x="102234" y="200723"/>
                  </a:lnTo>
                  <a:lnTo>
                    <a:pt x="76963" y="243300"/>
                  </a:lnTo>
                  <a:lnTo>
                    <a:pt x="55895" y="288163"/>
                  </a:lnTo>
                  <a:lnTo>
                    <a:pt x="52383" y="296340"/>
                  </a:lnTo>
                  <a:lnTo>
                    <a:pt x="49514" y="302402"/>
                  </a:lnTo>
                  <a:lnTo>
                    <a:pt x="46311" y="307726"/>
                  </a:lnTo>
                  <a:lnTo>
                    <a:pt x="42560" y="312039"/>
                  </a:lnTo>
                  <a:lnTo>
                    <a:pt x="38623" y="315595"/>
                  </a:lnTo>
                  <a:lnTo>
                    <a:pt x="32781" y="316611"/>
                  </a:lnTo>
                  <a:lnTo>
                    <a:pt x="29860" y="314198"/>
                  </a:lnTo>
                  <a:lnTo>
                    <a:pt x="27066" y="310261"/>
                  </a:lnTo>
                  <a:lnTo>
                    <a:pt x="30241" y="295783"/>
                  </a:lnTo>
                  <a:lnTo>
                    <a:pt x="42195" y="253553"/>
                  </a:lnTo>
                  <a:lnTo>
                    <a:pt x="59748" y="210594"/>
                  </a:lnTo>
                  <a:lnTo>
                    <a:pt x="82296" y="167909"/>
                  </a:lnTo>
                  <a:lnTo>
                    <a:pt x="109235" y="126506"/>
                  </a:lnTo>
                  <a:lnTo>
                    <a:pt x="139964" y="87388"/>
                  </a:lnTo>
                  <a:lnTo>
                    <a:pt x="173878" y="51562"/>
                  </a:lnTo>
                  <a:lnTo>
                    <a:pt x="191150" y="37338"/>
                  </a:lnTo>
                  <a:lnTo>
                    <a:pt x="191150" y="0"/>
                  </a:lnTo>
                  <a:close/>
                </a:path>
              </a:pathLst>
            </a:custGeom>
            <a:solidFill>
              <a:srgbClr val="D4AE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0980" y="7086727"/>
              <a:ext cx="191083" cy="1905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7816" y="7516241"/>
              <a:ext cx="92039" cy="14935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0" y="7953892"/>
            <a:ext cx="2351405" cy="2333625"/>
          </a:xfrm>
          <a:custGeom>
            <a:avLst/>
            <a:gdLst/>
            <a:ahLst/>
            <a:cxnLst/>
            <a:rect l="l" t="t" r="r" b="b"/>
            <a:pathLst>
              <a:path w="2351405" h="2333625">
                <a:moveTo>
                  <a:pt x="593655" y="0"/>
                </a:moveTo>
                <a:lnTo>
                  <a:pt x="543126" y="17023"/>
                </a:lnTo>
                <a:lnTo>
                  <a:pt x="514680" y="53076"/>
                </a:lnTo>
                <a:lnTo>
                  <a:pt x="506271" y="92525"/>
                </a:lnTo>
                <a:lnTo>
                  <a:pt x="505434" y="133213"/>
                </a:lnTo>
                <a:lnTo>
                  <a:pt x="507207" y="189658"/>
                </a:lnTo>
                <a:lnTo>
                  <a:pt x="511152" y="245973"/>
                </a:lnTo>
                <a:lnTo>
                  <a:pt x="517378" y="302073"/>
                </a:lnTo>
                <a:lnTo>
                  <a:pt x="534160" y="409341"/>
                </a:lnTo>
                <a:lnTo>
                  <a:pt x="542693" y="460745"/>
                </a:lnTo>
                <a:lnTo>
                  <a:pt x="551554" y="512094"/>
                </a:lnTo>
                <a:lnTo>
                  <a:pt x="570102" y="614654"/>
                </a:lnTo>
                <a:lnTo>
                  <a:pt x="589483" y="717075"/>
                </a:lnTo>
                <a:lnTo>
                  <a:pt x="639483" y="972866"/>
                </a:lnTo>
                <a:lnTo>
                  <a:pt x="668944" y="1126428"/>
                </a:lnTo>
                <a:lnTo>
                  <a:pt x="687695" y="1228951"/>
                </a:lnTo>
                <a:lnTo>
                  <a:pt x="696683" y="1280277"/>
                </a:lnTo>
                <a:lnTo>
                  <a:pt x="103833" y="800598"/>
                </a:lnTo>
                <a:lnTo>
                  <a:pt x="0" y="718175"/>
                </a:lnTo>
                <a:lnTo>
                  <a:pt x="0" y="998845"/>
                </a:lnTo>
                <a:lnTo>
                  <a:pt x="253822" y="1204724"/>
                </a:lnTo>
                <a:lnTo>
                  <a:pt x="512483" y="1415265"/>
                </a:lnTo>
                <a:lnTo>
                  <a:pt x="454904" y="1422078"/>
                </a:lnTo>
                <a:lnTo>
                  <a:pt x="397421" y="1429616"/>
                </a:lnTo>
                <a:lnTo>
                  <a:pt x="347355" y="1436747"/>
                </a:lnTo>
                <a:lnTo>
                  <a:pt x="247310" y="1451581"/>
                </a:lnTo>
                <a:lnTo>
                  <a:pt x="0" y="1489496"/>
                </a:lnTo>
                <a:lnTo>
                  <a:pt x="0" y="1704076"/>
                </a:lnTo>
                <a:lnTo>
                  <a:pt x="437197" y="1642087"/>
                </a:lnTo>
                <a:lnTo>
                  <a:pt x="470632" y="1637716"/>
                </a:lnTo>
                <a:lnTo>
                  <a:pt x="504091" y="1633675"/>
                </a:lnTo>
                <a:lnTo>
                  <a:pt x="571080" y="1626377"/>
                </a:lnTo>
                <a:lnTo>
                  <a:pt x="432068" y="1851294"/>
                </a:lnTo>
                <a:lnTo>
                  <a:pt x="293865" y="2076706"/>
                </a:lnTo>
                <a:lnTo>
                  <a:pt x="142125" y="2333107"/>
                </a:lnTo>
                <a:lnTo>
                  <a:pt x="394208" y="2333107"/>
                </a:lnTo>
                <a:lnTo>
                  <a:pt x="535698" y="2099439"/>
                </a:lnTo>
                <a:lnTo>
                  <a:pt x="758723" y="1730060"/>
                </a:lnTo>
                <a:lnTo>
                  <a:pt x="794060" y="2031565"/>
                </a:lnTo>
                <a:lnTo>
                  <a:pt x="812816" y="2182181"/>
                </a:lnTo>
                <a:lnTo>
                  <a:pt x="825944" y="2282505"/>
                </a:lnTo>
                <a:lnTo>
                  <a:pt x="833208" y="2333107"/>
                </a:lnTo>
                <a:lnTo>
                  <a:pt x="1057452" y="2333107"/>
                </a:lnTo>
                <a:lnTo>
                  <a:pt x="987361" y="1806120"/>
                </a:lnTo>
                <a:lnTo>
                  <a:pt x="1612011" y="2333107"/>
                </a:lnTo>
                <a:lnTo>
                  <a:pt x="1957832" y="2333107"/>
                </a:lnTo>
                <a:lnTo>
                  <a:pt x="1067181" y="1583362"/>
                </a:lnTo>
                <a:lnTo>
                  <a:pt x="1116435" y="1577989"/>
                </a:lnTo>
                <a:lnTo>
                  <a:pt x="1165607" y="1571947"/>
                </a:lnTo>
                <a:lnTo>
                  <a:pt x="1214710" y="1565360"/>
                </a:lnTo>
                <a:lnTo>
                  <a:pt x="1263761" y="1558350"/>
                </a:lnTo>
                <a:lnTo>
                  <a:pt x="1508750" y="1521283"/>
                </a:lnTo>
                <a:lnTo>
                  <a:pt x="1557801" y="1514329"/>
                </a:lnTo>
                <a:lnTo>
                  <a:pt x="1606906" y="1507815"/>
                </a:lnTo>
                <a:lnTo>
                  <a:pt x="1656080" y="1501866"/>
                </a:lnTo>
                <a:lnTo>
                  <a:pt x="1704681" y="1497230"/>
                </a:lnTo>
                <a:lnTo>
                  <a:pt x="1850404" y="1482643"/>
                </a:lnTo>
                <a:lnTo>
                  <a:pt x="1996031" y="1467181"/>
                </a:lnTo>
                <a:lnTo>
                  <a:pt x="2238629" y="1439966"/>
                </a:lnTo>
                <a:lnTo>
                  <a:pt x="2278121" y="1433897"/>
                </a:lnTo>
                <a:lnTo>
                  <a:pt x="2332355" y="1391535"/>
                </a:lnTo>
                <a:lnTo>
                  <a:pt x="2351141" y="1327260"/>
                </a:lnTo>
                <a:lnTo>
                  <a:pt x="2346325" y="1293800"/>
                </a:lnTo>
                <a:lnTo>
                  <a:pt x="2331545" y="1263135"/>
                </a:lnTo>
                <a:lnTo>
                  <a:pt x="2306437" y="1238023"/>
                </a:lnTo>
                <a:lnTo>
                  <a:pt x="2270633" y="1221222"/>
                </a:lnTo>
                <a:lnTo>
                  <a:pt x="2219427" y="1219831"/>
                </a:lnTo>
                <a:lnTo>
                  <a:pt x="2168153" y="1222543"/>
                </a:lnTo>
                <a:lnTo>
                  <a:pt x="2116834" y="1228119"/>
                </a:lnTo>
                <a:lnTo>
                  <a:pt x="2065495" y="1235322"/>
                </a:lnTo>
                <a:lnTo>
                  <a:pt x="2014161" y="1242917"/>
                </a:lnTo>
                <a:lnTo>
                  <a:pt x="1962856" y="1249665"/>
                </a:lnTo>
                <a:lnTo>
                  <a:pt x="1861367" y="1258668"/>
                </a:lnTo>
                <a:lnTo>
                  <a:pt x="1811177" y="1263363"/>
                </a:lnTo>
                <a:lnTo>
                  <a:pt x="1761033" y="1268412"/>
                </a:lnTo>
                <a:lnTo>
                  <a:pt x="1710934" y="1273809"/>
                </a:lnTo>
                <a:lnTo>
                  <a:pt x="1660879" y="1279548"/>
                </a:lnTo>
                <a:lnTo>
                  <a:pt x="1610867" y="1285623"/>
                </a:lnTo>
                <a:lnTo>
                  <a:pt x="1560898" y="1292030"/>
                </a:lnTo>
                <a:lnTo>
                  <a:pt x="1510970" y="1298763"/>
                </a:lnTo>
                <a:lnTo>
                  <a:pt x="1461083" y="1305815"/>
                </a:lnTo>
                <a:lnTo>
                  <a:pt x="1411235" y="1313183"/>
                </a:lnTo>
                <a:lnTo>
                  <a:pt x="1361426" y="1320860"/>
                </a:lnTo>
                <a:lnTo>
                  <a:pt x="1257729" y="1337662"/>
                </a:lnTo>
                <a:lnTo>
                  <a:pt x="1203706" y="1345622"/>
                </a:lnTo>
                <a:lnTo>
                  <a:pt x="1149599" y="1352821"/>
                </a:lnTo>
                <a:lnTo>
                  <a:pt x="1095421" y="1359355"/>
                </a:lnTo>
                <a:lnTo>
                  <a:pt x="1041185" y="1365325"/>
                </a:lnTo>
                <a:lnTo>
                  <a:pt x="986904" y="1370828"/>
                </a:lnTo>
                <a:lnTo>
                  <a:pt x="1155401" y="1122330"/>
                </a:lnTo>
                <a:lnTo>
                  <a:pt x="1214465" y="1036295"/>
                </a:lnTo>
                <a:lnTo>
                  <a:pt x="1274625" y="950124"/>
                </a:lnTo>
                <a:lnTo>
                  <a:pt x="1305117" y="907189"/>
                </a:lnTo>
                <a:lnTo>
                  <a:pt x="1335884" y="864462"/>
                </a:lnTo>
                <a:lnTo>
                  <a:pt x="1366927" y="822022"/>
                </a:lnTo>
                <a:lnTo>
                  <a:pt x="1398246" y="779950"/>
                </a:lnTo>
                <a:lnTo>
                  <a:pt x="1429840" y="738327"/>
                </a:lnTo>
                <a:lnTo>
                  <a:pt x="1461712" y="697234"/>
                </a:lnTo>
                <a:lnTo>
                  <a:pt x="1493860" y="656750"/>
                </a:lnTo>
                <a:lnTo>
                  <a:pt x="1526286" y="616956"/>
                </a:lnTo>
                <a:lnTo>
                  <a:pt x="1561409" y="573002"/>
                </a:lnTo>
                <a:lnTo>
                  <a:pt x="1596009" y="528595"/>
                </a:lnTo>
                <a:lnTo>
                  <a:pt x="1629656" y="483475"/>
                </a:lnTo>
                <a:lnTo>
                  <a:pt x="1661922" y="437378"/>
                </a:lnTo>
                <a:lnTo>
                  <a:pt x="1684456" y="404220"/>
                </a:lnTo>
                <a:lnTo>
                  <a:pt x="1701840" y="366918"/>
                </a:lnTo>
                <a:lnTo>
                  <a:pt x="1709379" y="328427"/>
                </a:lnTo>
                <a:lnTo>
                  <a:pt x="1702379" y="291703"/>
                </a:lnTo>
                <a:lnTo>
                  <a:pt x="1676145" y="259705"/>
                </a:lnTo>
                <a:lnTo>
                  <a:pt x="1636942" y="242383"/>
                </a:lnTo>
                <a:lnTo>
                  <a:pt x="1601509" y="244542"/>
                </a:lnTo>
                <a:lnTo>
                  <a:pt x="1569340" y="261481"/>
                </a:lnTo>
                <a:lnTo>
                  <a:pt x="1539927" y="288499"/>
                </a:lnTo>
                <a:lnTo>
                  <a:pt x="1512765" y="320896"/>
                </a:lnTo>
                <a:lnTo>
                  <a:pt x="1487347" y="353970"/>
                </a:lnTo>
                <a:lnTo>
                  <a:pt x="1463167" y="383022"/>
                </a:lnTo>
                <a:lnTo>
                  <a:pt x="1430428" y="420644"/>
                </a:lnTo>
                <a:lnTo>
                  <a:pt x="1398040" y="458548"/>
                </a:lnTo>
                <a:lnTo>
                  <a:pt x="1365992" y="496723"/>
                </a:lnTo>
                <a:lnTo>
                  <a:pt x="1334272" y="535159"/>
                </a:lnTo>
                <a:lnTo>
                  <a:pt x="1302870" y="573847"/>
                </a:lnTo>
                <a:lnTo>
                  <a:pt x="1271773" y="612776"/>
                </a:lnTo>
                <a:lnTo>
                  <a:pt x="1240971" y="651937"/>
                </a:lnTo>
                <a:lnTo>
                  <a:pt x="1210451" y="691319"/>
                </a:lnTo>
                <a:lnTo>
                  <a:pt x="1180203" y="730913"/>
                </a:lnTo>
                <a:lnTo>
                  <a:pt x="1150215" y="770709"/>
                </a:lnTo>
                <a:lnTo>
                  <a:pt x="1120475" y="810696"/>
                </a:lnTo>
                <a:lnTo>
                  <a:pt x="1090973" y="850865"/>
                </a:lnTo>
                <a:lnTo>
                  <a:pt x="1061696" y="891206"/>
                </a:lnTo>
                <a:lnTo>
                  <a:pt x="1003775" y="972362"/>
                </a:lnTo>
                <a:lnTo>
                  <a:pt x="946621" y="1054086"/>
                </a:lnTo>
                <a:lnTo>
                  <a:pt x="890143" y="1136297"/>
                </a:lnTo>
                <a:lnTo>
                  <a:pt x="870613" y="1036804"/>
                </a:lnTo>
                <a:lnTo>
                  <a:pt x="850317" y="937473"/>
                </a:lnTo>
                <a:lnTo>
                  <a:pt x="777200" y="590208"/>
                </a:lnTo>
                <a:lnTo>
                  <a:pt x="756847" y="490852"/>
                </a:lnTo>
                <a:lnTo>
                  <a:pt x="737238" y="391323"/>
                </a:lnTo>
                <a:lnTo>
                  <a:pt x="727797" y="341475"/>
                </a:lnTo>
                <a:lnTo>
                  <a:pt x="718645" y="291561"/>
                </a:lnTo>
                <a:lnTo>
                  <a:pt x="709816" y="241574"/>
                </a:lnTo>
                <a:lnTo>
                  <a:pt x="701344" y="191506"/>
                </a:lnTo>
                <a:lnTo>
                  <a:pt x="689053" y="103211"/>
                </a:lnTo>
                <a:lnTo>
                  <a:pt x="677349" y="60298"/>
                </a:lnTo>
                <a:lnTo>
                  <a:pt x="655003" y="25134"/>
                </a:lnTo>
                <a:lnTo>
                  <a:pt x="616813" y="2911"/>
                </a:lnTo>
                <a:lnTo>
                  <a:pt x="609149" y="1194"/>
                </a:lnTo>
                <a:lnTo>
                  <a:pt x="601413" y="228"/>
                </a:lnTo>
                <a:lnTo>
                  <a:pt x="593655" y="0"/>
                </a:lnTo>
                <a:close/>
              </a:path>
            </a:pathLst>
          </a:custGeom>
          <a:solidFill>
            <a:srgbClr val="E3F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2300858"/>
            <a:ext cx="659765" cy="290830"/>
          </a:xfrm>
          <a:custGeom>
            <a:avLst/>
            <a:gdLst/>
            <a:ahLst/>
            <a:cxnLst/>
            <a:rect l="l" t="t" r="r" b="b"/>
            <a:pathLst>
              <a:path w="659765" h="290830">
                <a:moveTo>
                  <a:pt x="0" y="0"/>
                </a:moveTo>
                <a:lnTo>
                  <a:pt x="0" y="165100"/>
                </a:lnTo>
                <a:lnTo>
                  <a:pt x="36647" y="185674"/>
                </a:lnTo>
                <a:lnTo>
                  <a:pt x="81232" y="204033"/>
                </a:lnTo>
                <a:lnTo>
                  <a:pt x="128893" y="217392"/>
                </a:lnTo>
                <a:lnTo>
                  <a:pt x="180575" y="224607"/>
                </a:lnTo>
                <a:lnTo>
                  <a:pt x="237223" y="224536"/>
                </a:lnTo>
                <a:lnTo>
                  <a:pt x="243156" y="250888"/>
                </a:lnTo>
                <a:lnTo>
                  <a:pt x="270516" y="265525"/>
                </a:lnTo>
                <a:lnTo>
                  <a:pt x="306667" y="272970"/>
                </a:lnTo>
                <a:lnTo>
                  <a:pt x="338975" y="277749"/>
                </a:lnTo>
                <a:lnTo>
                  <a:pt x="362940" y="277641"/>
                </a:lnTo>
                <a:lnTo>
                  <a:pt x="386389" y="279653"/>
                </a:lnTo>
                <a:lnTo>
                  <a:pt x="409522" y="283856"/>
                </a:lnTo>
                <a:lnTo>
                  <a:pt x="432536" y="290322"/>
                </a:lnTo>
                <a:lnTo>
                  <a:pt x="446309" y="281160"/>
                </a:lnTo>
                <a:lnTo>
                  <a:pt x="460260" y="272653"/>
                </a:lnTo>
                <a:lnTo>
                  <a:pt x="489089" y="256032"/>
                </a:lnTo>
                <a:lnTo>
                  <a:pt x="498328" y="270428"/>
                </a:lnTo>
                <a:lnTo>
                  <a:pt x="524927" y="280431"/>
                </a:lnTo>
                <a:lnTo>
                  <a:pt x="565097" y="285124"/>
                </a:lnTo>
                <a:lnTo>
                  <a:pt x="615048" y="283591"/>
                </a:lnTo>
                <a:lnTo>
                  <a:pt x="659218" y="275844"/>
                </a:lnTo>
                <a:lnTo>
                  <a:pt x="659218" y="107442"/>
                </a:lnTo>
                <a:lnTo>
                  <a:pt x="651687" y="110363"/>
                </a:lnTo>
                <a:lnTo>
                  <a:pt x="633129" y="115647"/>
                </a:lnTo>
                <a:lnTo>
                  <a:pt x="595437" y="124168"/>
                </a:lnTo>
                <a:lnTo>
                  <a:pt x="525526" y="133720"/>
                </a:lnTo>
                <a:lnTo>
                  <a:pt x="473346" y="137202"/>
                </a:lnTo>
                <a:lnTo>
                  <a:pt x="420138" y="137572"/>
                </a:lnTo>
                <a:lnTo>
                  <a:pt x="366229" y="134577"/>
                </a:lnTo>
                <a:lnTo>
                  <a:pt x="311947" y="127963"/>
                </a:lnTo>
                <a:lnTo>
                  <a:pt x="257619" y="117475"/>
                </a:lnTo>
                <a:lnTo>
                  <a:pt x="209269" y="104758"/>
                </a:lnTo>
                <a:lnTo>
                  <a:pt x="161754" y="88744"/>
                </a:lnTo>
                <a:lnTo>
                  <a:pt x="115481" y="69487"/>
                </a:lnTo>
                <a:lnTo>
                  <a:pt x="70861" y="47041"/>
                </a:lnTo>
                <a:lnTo>
                  <a:pt x="28303" y="21463"/>
                </a:lnTo>
                <a:lnTo>
                  <a:pt x="0" y="0"/>
                </a:lnTo>
                <a:close/>
              </a:path>
            </a:pathLst>
          </a:custGeom>
          <a:solidFill>
            <a:srgbClr val="A3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685" y="0"/>
            <a:ext cx="1758950" cy="2576830"/>
          </a:xfrm>
          <a:custGeom>
            <a:avLst/>
            <a:gdLst/>
            <a:ahLst/>
            <a:cxnLst/>
            <a:rect l="l" t="t" r="r" b="b"/>
            <a:pathLst>
              <a:path w="1758950" h="2576830">
                <a:moveTo>
                  <a:pt x="809663" y="2439543"/>
                </a:moveTo>
                <a:lnTo>
                  <a:pt x="805027" y="2437257"/>
                </a:lnTo>
                <a:lnTo>
                  <a:pt x="799566" y="2442718"/>
                </a:lnTo>
                <a:lnTo>
                  <a:pt x="797039" y="2447417"/>
                </a:lnTo>
                <a:lnTo>
                  <a:pt x="807770" y="2449830"/>
                </a:lnTo>
                <a:lnTo>
                  <a:pt x="809447" y="2443734"/>
                </a:lnTo>
                <a:lnTo>
                  <a:pt x="809663" y="2439543"/>
                </a:lnTo>
                <a:close/>
              </a:path>
              <a:path w="1758950" h="2576830">
                <a:moveTo>
                  <a:pt x="1758708" y="987806"/>
                </a:moveTo>
                <a:lnTo>
                  <a:pt x="1750580" y="950658"/>
                </a:lnTo>
                <a:lnTo>
                  <a:pt x="1750072" y="896848"/>
                </a:lnTo>
                <a:lnTo>
                  <a:pt x="1752600" y="841184"/>
                </a:lnTo>
                <a:lnTo>
                  <a:pt x="1753628" y="798449"/>
                </a:lnTo>
                <a:lnTo>
                  <a:pt x="1751418" y="749947"/>
                </a:lnTo>
                <a:lnTo>
                  <a:pt x="1746897" y="722566"/>
                </a:lnTo>
                <a:lnTo>
                  <a:pt x="1734261" y="702335"/>
                </a:lnTo>
                <a:lnTo>
                  <a:pt x="1707781" y="675259"/>
                </a:lnTo>
                <a:lnTo>
                  <a:pt x="1719275" y="673950"/>
                </a:lnTo>
                <a:lnTo>
                  <a:pt x="1729054" y="668858"/>
                </a:lnTo>
                <a:lnTo>
                  <a:pt x="1736813" y="659942"/>
                </a:lnTo>
                <a:lnTo>
                  <a:pt x="1742325" y="647192"/>
                </a:lnTo>
                <a:lnTo>
                  <a:pt x="1734629" y="643432"/>
                </a:lnTo>
                <a:lnTo>
                  <a:pt x="1727339" y="638657"/>
                </a:lnTo>
                <a:lnTo>
                  <a:pt x="1720418" y="632980"/>
                </a:lnTo>
                <a:lnTo>
                  <a:pt x="1713877" y="626491"/>
                </a:lnTo>
                <a:lnTo>
                  <a:pt x="1726031" y="612876"/>
                </a:lnTo>
                <a:lnTo>
                  <a:pt x="1728139" y="594575"/>
                </a:lnTo>
                <a:lnTo>
                  <a:pt x="1724609" y="572300"/>
                </a:lnTo>
                <a:lnTo>
                  <a:pt x="1719846" y="546735"/>
                </a:lnTo>
                <a:lnTo>
                  <a:pt x="1729244" y="513969"/>
                </a:lnTo>
                <a:lnTo>
                  <a:pt x="1701330" y="482307"/>
                </a:lnTo>
                <a:lnTo>
                  <a:pt x="1692922" y="425577"/>
                </a:lnTo>
                <a:lnTo>
                  <a:pt x="1692452" y="403072"/>
                </a:lnTo>
                <a:lnTo>
                  <a:pt x="1690382" y="384429"/>
                </a:lnTo>
                <a:lnTo>
                  <a:pt x="1682000" y="364007"/>
                </a:lnTo>
                <a:lnTo>
                  <a:pt x="1671802" y="353123"/>
                </a:lnTo>
                <a:lnTo>
                  <a:pt x="1662226" y="345960"/>
                </a:lnTo>
                <a:lnTo>
                  <a:pt x="1655711" y="336677"/>
                </a:lnTo>
                <a:lnTo>
                  <a:pt x="1639087" y="290868"/>
                </a:lnTo>
                <a:lnTo>
                  <a:pt x="1624660" y="241325"/>
                </a:lnTo>
                <a:lnTo>
                  <a:pt x="1606410" y="192760"/>
                </a:lnTo>
                <a:lnTo>
                  <a:pt x="1578368" y="149860"/>
                </a:lnTo>
                <a:lnTo>
                  <a:pt x="1568462" y="154965"/>
                </a:lnTo>
                <a:lnTo>
                  <a:pt x="1557832" y="158102"/>
                </a:lnTo>
                <a:lnTo>
                  <a:pt x="1546517" y="159308"/>
                </a:lnTo>
                <a:lnTo>
                  <a:pt x="1534553" y="158623"/>
                </a:lnTo>
                <a:lnTo>
                  <a:pt x="1532623" y="142265"/>
                </a:lnTo>
                <a:lnTo>
                  <a:pt x="1533182" y="126911"/>
                </a:lnTo>
                <a:lnTo>
                  <a:pt x="1536255" y="112547"/>
                </a:lnTo>
                <a:lnTo>
                  <a:pt x="1541919" y="99187"/>
                </a:lnTo>
                <a:lnTo>
                  <a:pt x="1534807" y="94335"/>
                </a:lnTo>
                <a:lnTo>
                  <a:pt x="1527594" y="90601"/>
                </a:lnTo>
                <a:lnTo>
                  <a:pt x="1520228" y="87998"/>
                </a:lnTo>
                <a:lnTo>
                  <a:pt x="1512709" y="86487"/>
                </a:lnTo>
                <a:lnTo>
                  <a:pt x="1507007" y="64211"/>
                </a:lnTo>
                <a:lnTo>
                  <a:pt x="1498219" y="42773"/>
                </a:lnTo>
                <a:lnTo>
                  <a:pt x="1486484" y="22237"/>
                </a:lnTo>
                <a:lnTo>
                  <a:pt x="1469910" y="0"/>
                </a:lnTo>
                <a:lnTo>
                  <a:pt x="1226451" y="0"/>
                </a:lnTo>
                <a:lnTo>
                  <a:pt x="1274470" y="57899"/>
                </a:lnTo>
                <a:lnTo>
                  <a:pt x="1298181" y="84556"/>
                </a:lnTo>
                <a:lnTo>
                  <a:pt x="1323733" y="110109"/>
                </a:lnTo>
                <a:lnTo>
                  <a:pt x="1381633" y="179146"/>
                </a:lnTo>
                <a:lnTo>
                  <a:pt x="1392453" y="193167"/>
                </a:lnTo>
                <a:lnTo>
                  <a:pt x="1402334" y="207581"/>
                </a:lnTo>
                <a:lnTo>
                  <a:pt x="1410982" y="222504"/>
                </a:lnTo>
                <a:lnTo>
                  <a:pt x="1438211" y="268160"/>
                </a:lnTo>
                <a:lnTo>
                  <a:pt x="1462481" y="314972"/>
                </a:lnTo>
                <a:lnTo>
                  <a:pt x="1484337" y="362800"/>
                </a:lnTo>
                <a:lnTo>
                  <a:pt x="1504289" y="411480"/>
                </a:lnTo>
                <a:lnTo>
                  <a:pt x="1522882" y="460857"/>
                </a:lnTo>
                <a:lnTo>
                  <a:pt x="1540649" y="510794"/>
                </a:lnTo>
                <a:lnTo>
                  <a:pt x="1554137" y="557949"/>
                </a:lnTo>
                <a:lnTo>
                  <a:pt x="1565744" y="605536"/>
                </a:lnTo>
                <a:lnTo>
                  <a:pt x="1575422" y="653491"/>
                </a:lnTo>
                <a:lnTo>
                  <a:pt x="1583093" y="701763"/>
                </a:lnTo>
                <a:lnTo>
                  <a:pt x="1588719" y="750303"/>
                </a:lnTo>
                <a:lnTo>
                  <a:pt x="1592237" y="799045"/>
                </a:lnTo>
                <a:lnTo>
                  <a:pt x="1593596" y="847940"/>
                </a:lnTo>
                <a:lnTo>
                  <a:pt x="1592745" y="896937"/>
                </a:lnTo>
                <a:lnTo>
                  <a:pt x="1589620" y="945972"/>
                </a:lnTo>
                <a:lnTo>
                  <a:pt x="1584172" y="995006"/>
                </a:lnTo>
                <a:lnTo>
                  <a:pt x="1576349" y="1043965"/>
                </a:lnTo>
                <a:lnTo>
                  <a:pt x="1566087" y="1092809"/>
                </a:lnTo>
                <a:lnTo>
                  <a:pt x="1553349" y="1141476"/>
                </a:lnTo>
                <a:lnTo>
                  <a:pt x="1540154" y="1187094"/>
                </a:lnTo>
                <a:lnTo>
                  <a:pt x="1526540" y="1232471"/>
                </a:lnTo>
                <a:lnTo>
                  <a:pt x="1512417" y="1277607"/>
                </a:lnTo>
                <a:lnTo>
                  <a:pt x="1497672" y="1322476"/>
                </a:lnTo>
                <a:lnTo>
                  <a:pt x="1482229" y="1367078"/>
                </a:lnTo>
                <a:lnTo>
                  <a:pt x="1465973" y="1411401"/>
                </a:lnTo>
                <a:lnTo>
                  <a:pt x="1448828" y="1455420"/>
                </a:lnTo>
                <a:lnTo>
                  <a:pt x="1427543" y="1506118"/>
                </a:lnTo>
                <a:lnTo>
                  <a:pt x="1404543" y="1556004"/>
                </a:lnTo>
                <a:lnTo>
                  <a:pt x="1379575" y="1604746"/>
                </a:lnTo>
                <a:lnTo>
                  <a:pt x="1352384" y="1652028"/>
                </a:lnTo>
                <a:lnTo>
                  <a:pt x="1322717" y="1697532"/>
                </a:lnTo>
                <a:lnTo>
                  <a:pt x="1290332" y="1740916"/>
                </a:lnTo>
                <a:lnTo>
                  <a:pt x="1256665" y="1782000"/>
                </a:lnTo>
                <a:lnTo>
                  <a:pt x="1221511" y="1822373"/>
                </a:lnTo>
                <a:lnTo>
                  <a:pt x="1184579" y="1861362"/>
                </a:lnTo>
                <a:lnTo>
                  <a:pt x="1145552" y="1898319"/>
                </a:lnTo>
                <a:lnTo>
                  <a:pt x="1104150" y="1932559"/>
                </a:lnTo>
                <a:lnTo>
                  <a:pt x="1060056" y="1963420"/>
                </a:lnTo>
                <a:lnTo>
                  <a:pt x="1058329" y="1946325"/>
                </a:lnTo>
                <a:lnTo>
                  <a:pt x="1056005" y="1929472"/>
                </a:lnTo>
                <a:lnTo>
                  <a:pt x="1053134" y="1912835"/>
                </a:lnTo>
                <a:lnTo>
                  <a:pt x="1049756" y="1896364"/>
                </a:lnTo>
                <a:lnTo>
                  <a:pt x="1057770" y="1891893"/>
                </a:lnTo>
                <a:lnTo>
                  <a:pt x="1065149" y="1896872"/>
                </a:lnTo>
                <a:lnTo>
                  <a:pt x="1072934" y="1901761"/>
                </a:lnTo>
                <a:lnTo>
                  <a:pt x="1082141" y="1896999"/>
                </a:lnTo>
                <a:lnTo>
                  <a:pt x="1071549" y="1859889"/>
                </a:lnTo>
                <a:lnTo>
                  <a:pt x="1067777" y="1806575"/>
                </a:lnTo>
                <a:lnTo>
                  <a:pt x="1066939" y="1751266"/>
                </a:lnTo>
                <a:lnTo>
                  <a:pt x="1065110" y="1708150"/>
                </a:lnTo>
                <a:lnTo>
                  <a:pt x="1060069" y="1659407"/>
                </a:lnTo>
                <a:lnTo>
                  <a:pt x="1039825" y="1612684"/>
                </a:lnTo>
                <a:lnTo>
                  <a:pt x="1011491" y="1587500"/>
                </a:lnTo>
                <a:lnTo>
                  <a:pt x="1022781" y="1585328"/>
                </a:lnTo>
                <a:lnTo>
                  <a:pt x="1032141" y="1579549"/>
                </a:lnTo>
                <a:lnTo>
                  <a:pt x="1039215" y="1570126"/>
                </a:lnTo>
                <a:lnTo>
                  <a:pt x="1043660" y="1557020"/>
                </a:lnTo>
                <a:lnTo>
                  <a:pt x="1035735" y="1553692"/>
                </a:lnTo>
                <a:lnTo>
                  <a:pt x="1028103" y="1549425"/>
                </a:lnTo>
                <a:lnTo>
                  <a:pt x="1020775" y="1544218"/>
                </a:lnTo>
                <a:lnTo>
                  <a:pt x="1013802" y="1538097"/>
                </a:lnTo>
                <a:lnTo>
                  <a:pt x="1024928" y="1523415"/>
                </a:lnTo>
                <a:lnTo>
                  <a:pt x="1025474" y="1504861"/>
                </a:lnTo>
                <a:lnTo>
                  <a:pt x="1020013" y="1482737"/>
                </a:lnTo>
                <a:lnTo>
                  <a:pt x="1013180" y="1457325"/>
                </a:lnTo>
                <a:lnTo>
                  <a:pt x="1016533" y="1440548"/>
                </a:lnTo>
                <a:lnTo>
                  <a:pt x="1019276" y="1423670"/>
                </a:lnTo>
                <a:lnTo>
                  <a:pt x="1007986" y="1415059"/>
                </a:lnTo>
                <a:lnTo>
                  <a:pt x="997800" y="1405178"/>
                </a:lnTo>
                <a:lnTo>
                  <a:pt x="988669" y="1394053"/>
                </a:lnTo>
                <a:lnTo>
                  <a:pt x="980592" y="1381633"/>
                </a:lnTo>
                <a:lnTo>
                  <a:pt x="976503" y="1361020"/>
                </a:lnTo>
                <a:lnTo>
                  <a:pt x="974432" y="1337322"/>
                </a:lnTo>
                <a:lnTo>
                  <a:pt x="972121" y="1314272"/>
                </a:lnTo>
                <a:lnTo>
                  <a:pt x="967346" y="1295654"/>
                </a:lnTo>
                <a:lnTo>
                  <a:pt x="955814" y="1275969"/>
                </a:lnTo>
                <a:lnTo>
                  <a:pt x="944079" y="1266190"/>
                </a:lnTo>
                <a:lnTo>
                  <a:pt x="933246" y="1260221"/>
                </a:lnTo>
                <a:lnTo>
                  <a:pt x="924445" y="1251966"/>
                </a:lnTo>
                <a:lnTo>
                  <a:pt x="901077" y="1206766"/>
                </a:lnTo>
                <a:lnTo>
                  <a:pt x="875093" y="1158303"/>
                </a:lnTo>
                <a:lnTo>
                  <a:pt x="842543" y="1112418"/>
                </a:lnTo>
                <a:lnTo>
                  <a:pt x="799566" y="1074928"/>
                </a:lnTo>
                <a:lnTo>
                  <a:pt x="791857" y="1082929"/>
                </a:lnTo>
                <a:lnTo>
                  <a:pt x="782662" y="1089113"/>
                </a:lnTo>
                <a:lnTo>
                  <a:pt x="772096" y="1093597"/>
                </a:lnTo>
                <a:lnTo>
                  <a:pt x="760247" y="1096518"/>
                </a:lnTo>
                <a:lnTo>
                  <a:pt x="751890" y="1081341"/>
                </a:lnTo>
                <a:lnTo>
                  <a:pt x="745426" y="1066711"/>
                </a:lnTo>
                <a:lnTo>
                  <a:pt x="741324" y="1052131"/>
                </a:lnTo>
                <a:lnTo>
                  <a:pt x="740067" y="1037082"/>
                </a:lnTo>
                <a:lnTo>
                  <a:pt x="731075" y="1034681"/>
                </a:lnTo>
                <a:lnTo>
                  <a:pt x="722579" y="1033373"/>
                </a:lnTo>
                <a:lnTo>
                  <a:pt x="714362" y="1033449"/>
                </a:lnTo>
                <a:lnTo>
                  <a:pt x="706208" y="1035177"/>
                </a:lnTo>
                <a:lnTo>
                  <a:pt x="697623" y="1025804"/>
                </a:lnTo>
                <a:lnTo>
                  <a:pt x="667321" y="1000887"/>
                </a:lnTo>
                <a:lnTo>
                  <a:pt x="629564" y="984707"/>
                </a:lnTo>
                <a:lnTo>
                  <a:pt x="615810" y="980948"/>
                </a:lnTo>
                <a:lnTo>
                  <a:pt x="591388" y="973035"/>
                </a:lnTo>
                <a:lnTo>
                  <a:pt x="571385" y="968997"/>
                </a:lnTo>
                <a:lnTo>
                  <a:pt x="555244" y="967613"/>
                </a:lnTo>
                <a:lnTo>
                  <a:pt x="542429" y="967613"/>
                </a:lnTo>
                <a:lnTo>
                  <a:pt x="506488" y="991997"/>
                </a:lnTo>
                <a:lnTo>
                  <a:pt x="486257" y="994486"/>
                </a:lnTo>
                <a:lnTo>
                  <a:pt x="466877" y="993609"/>
                </a:lnTo>
                <a:lnTo>
                  <a:pt x="447852" y="990561"/>
                </a:lnTo>
                <a:lnTo>
                  <a:pt x="409067" y="982497"/>
                </a:lnTo>
                <a:lnTo>
                  <a:pt x="389216" y="980300"/>
                </a:lnTo>
                <a:lnTo>
                  <a:pt x="350062" y="986155"/>
                </a:lnTo>
                <a:lnTo>
                  <a:pt x="306298" y="1015263"/>
                </a:lnTo>
                <a:lnTo>
                  <a:pt x="278790" y="1053592"/>
                </a:lnTo>
                <a:lnTo>
                  <a:pt x="270281" y="1049337"/>
                </a:lnTo>
                <a:lnTo>
                  <a:pt x="260921" y="1047559"/>
                </a:lnTo>
                <a:lnTo>
                  <a:pt x="250761" y="1048448"/>
                </a:lnTo>
                <a:lnTo>
                  <a:pt x="239890" y="1052195"/>
                </a:lnTo>
                <a:lnTo>
                  <a:pt x="226885" y="1060919"/>
                </a:lnTo>
                <a:lnTo>
                  <a:pt x="216916" y="1066723"/>
                </a:lnTo>
                <a:lnTo>
                  <a:pt x="184099" y="1096200"/>
                </a:lnTo>
                <a:lnTo>
                  <a:pt x="172034" y="1134808"/>
                </a:lnTo>
                <a:lnTo>
                  <a:pt x="178701" y="1136878"/>
                </a:lnTo>
                <a:lnTo>
                  <a:pt x="190893" y="1133957"/>
                </a:lnTo>
                <a:lnTo>
                  <a:pt x="202260" y="1141476"/>
                </a:lnTo>
                <a:lnTo>
                  <a:pt x="194652" y="1148676"/>
                </a:lnTo>
                <a:lnTo>
                  <a:pt x="189661" y="1156703"/>
                </a:lnTo>
                <a:lnTo>
                  <a:pt x="187083" y="1165288"/>
                </a:lnTo>
                <a:lnTo>
                  <a:pt x="186702" y="1174115"/>
                </a:lnTo>
                <a:lnTo>
                  <a:pt x="198805" y="1170863"/>
                </a:lnTo>
                <a:lnTo>
                  <a:pt x="210616" y="1166406"/>
                </a:lnTo>
                <a:lnTo>
                  <a:pt x="222173" y="1160767"/>
                </a:lnTo>
                <a:lnTo>
                  <a:pt x="233591" y="1153922"/>
                </a:lnTo>
                <a:lnTo>
                  <a:pt x="212051" y="1187488"/>
                </a:lnTo>
                <a:lnTo>
                  <a:pt x="196811" y="1189850"/>
                </a:lnTo>
                <a:lnTo>
                  <a:pt x="179565" y="1180198"/>
                </a:lnTo>
                <a:lnTo>
                  <a:pt x="152006" y="1177671"/>
                </a:lnTo>
                <a:lnTo>
                  <a:pt x="132168" y="1186281"/>
                </a:lnTo>
                <a:lnTo>
                  <a:pt x="112534" y="1196695"/>
                </a:lnTo>
                <a:lnTo>
                  <a:pt x="93281" y="1208963"/>
                </a:lnTo>
                <a:lnTo>
                  <a:pt x="74637" y="1223137"/>
                </a:lnTo>
                <a:lnTo>
                  <a:pt x="57162" y="1233665"/>
                </a:lnTo>
                <a:lnTo>
                  <a:pt x="48882" y="1246746"/>
                </a:lnTo>
                <a:lnTo>
                  <a:pt x="49745" y="1261529"/>
                </a:lnTo>
                <a:lnTo>
                  <a:pt x="59715" y="1277112"/>
                </a:lnTo>
                <a:lnTo>
                  <a:pt x="58559" y="1280045"/>
                </a:lnTo>
                <a:lnTo>
                  <a:pt x="54635" y="1291120"/>
                </a:lnTo>
                <a:lnTo>
                  <a:pt x="49098" y="1307198"/>
                </a:lnTo>
                <a:lnTo>
                  <a:pt x="43103" y="1325118"/>
                </a:lnTo>
                <a:lnTo>
                  <a:pt x="38938" y="1339113"/>
                </a:lnTo>
                <a:lnTo>
                  <a:pt x="35217" y="1350302"/>
                </a:lnTo>
                <a:lnTo>
                  <a:pt x="32346" y="1356614"/>
                </a:lnTo>
                <a:lnTo>
                  <a:pt x="190017" y="1356614"/>
                </a:lnTo>
                <a:lnTo>
                  <a:pt x="212318" y="1315275"/>
                </a:lnTo>
                <a:lnTo>
                  <a:pt x="243471" y="1273175"/>
                </a:lnTo>
                <a:lnTo>
                  <a:pt x="279425" y="1234694"/>
                </a:lnTo>
                <a:lnTo>
                  <a:pt x="300583" y="1215186"/>
                </a:lnTo>
                <a:lnTo>
                  <a:pt x="320878" y="1198372"/>
                </a:lnTo>
                <a:lnTo>
                  <a:pt x="332727" y="1189850"/>
                </a:lnTo>
                <a:lnTo>
                  <a:pt x="340791" y="1184046"/>
                </a:lnTo>
                <a:lnTo>
                  <a:pt x="381215" y="1162088"/>
                </a:lnTo>
                <a:lnTo>
                  <a:pt x="425551" y="1149832"/>
                </a:lnTo>
                <a:lnTo>
                  <a:pt x="450138" y="1148461"/>
                </a:lnTo>
                <a:lnTo>
                  <a:pt x="463778" y="1148562"/>
                </a:lnTo>
                <a:lnTo>
                  <a:pt x="477342" y="1148842"/>
                </a:lnTo>
                <a:lnTo>
                  <a:pt x="490893" y="1149324"/>
                </a:lnTo>
                <a:lnTo>
                  <a:pt x="504507" y="1149985"/>
                </a:lnTo>
                <a:lnTo>
                  <a:pt x="535533" y="1153033"/>
                </a:lnTo>
                <a:lnTo>
                  <a:pt x="560933" y="1155446"/>
                </a:lnTo>
                <a:lnTo>
                  <a:pt x="616356" y="1171181"/>
                </a:lnTo>
                <a:lnTo>
                  <a:pt x="666902" y="1199388"/>
                </a:lnTo>
                <a:lnTo>
                  <a:pt x="716356" y="1247482"/>
                </a:lnTo>
                <a:lnTo>
                  <a:pt x="760463" y="1304036"/>
                </a:lnTo>
                <a:lnTo>
                  <a:pt x="798487" y="1368704"/>
                </a:lnTo>
                <a:lnTo>
                  <a:pt x="815644" y="1403032"/>
                </a:lnTo>
                <a:lnTo>
                  <a:pt x="831938" y="1438402"/>
                </a:lnTo>
                <a:lnTo>
                  <a:pt x="850531" y="1487182"/>
                </a:lnTo>
                <a:lnTo>
                  <a:pt x="866889" y="1536903"/>
                </a:lnTo>
                <a:lnTo>
                  <a:pt x="880846" y="1587423"/>
                </a:lnTo>
                <a:lnTo>
                  <a:pt x="892225" y="1638617"/>
                </a:lnTo>
                <a:lnTo>
                  <a:pt x="900849" y="1690331"/>
                </a:lnTo>
                <a:lnTo>
                  <a:pt x="906576" y="1742440"/>
                </a:lnTo>
                <a:lnTo>
                  <a:pt x="909650" y="1791474"/>
                </a:lnTo>
                <a:lnTo>
                  <a:pt x="910678" y="1840572"/>
                </a:lnTo>
                <a:lnTo>
                  <a:pt x="909307" y="1889404"/>
                </a:lnTo>
                <a:lnTo>
                  <a:pt x="905205" y="1937651"/>
                </a:lnTo>
                <a:lnTo>
                  <a:pt x="898029" y="1984997"/>
                </a:lnTo>
                <a:lnTo>
                  <a:pt x="887450" y="2031111"/>
                </a:lnTo>
                <a:lnTo>
                  <a:pt x="821842" y="2036749"/>
                </a:lnTo>
                <a:lnTo>
                  <a:pt x="789216" y="2035390"/>
                </a:lnTo>
                <a:lnTo>
                  <a:pt x="729869" y="2026704"/>
                </a:lnTo>
                <a:lnTo>
                  <a:pt x="691883" y="2020087"/>
                </a:lnTo>
                <a:lnTo>
                  <a:pt x="647865" y="2010346"/>
                </a:lnTo>
                <a:lnTo>
                  <a:pt x="602780" y="1996821"/>
                </a:lnTo>
                <a:lnTo>
                  <a:pt x="561200" y="1981200"/>
                </a:lnTo>
                <a:lnTo>
                  <a:pt x="514324" y="1959660"/>
                </a:lnTo>
                <a:lnTo>
                  <a:pt x="511073" y="1957959"/>
                </a:lnTo>
                <a:lnTo>
                  <a:pt x="504532" y="1954555"/>
                </a:lnTo>
                <a:lnTo>
                  <a:pt x="498335" y="1951177"/>
                </a:lnTo>
                <a:lnTo>
                  <a:pt x="496189" y="1949958"/>
                </a:lnTo>
                <a:lnTo>
                  <a:pt x="492391" y="1957959"/>
                </a:lnTo>
                <a:lnTo>
                  <a:pt x="475056" y="1950339"/>
                </a:lnTo>
                <a:lnTo>
                  <a:pt x="468528" y="1947125"/>
                </a:lnTo>
                <a:lnTo>
                  <a:pt x="461365" y="1943265"/>
                </a:lnTo>
                <a:lnTo>
                  <a:pt x="453707" y="1938782"/>
                </a:lnTo>
                <a:lnTo>
                  <a:pt x="437121" y="1929574"/>
                </a:lnTo>
                <a:lnTo>
                  <a:pt x="420433" y="1918995"/>
                </a:lnTo>
                <a:lnTo>
                  <a:pt x="404444" y="1908048"/>
                </a:lnTo>
                <a:lnTo>
                  <a:pt x="390004" y="1897761"/>
                </a:lnTo>
                <a:lnTo>
                  <a:pt x="382244" y="1890852"/>
                </a:lnTo>
                <a:lnTo>
                  <a:pt x="368325" y="1879092"/>
                </a:lnTo>
                <a:lnTo>
                  <a:pt x="351358" y="1864588"/>
                </a:lnTo>
                <a:lnTo>
                  <a:pt x="334505" y="1849374"/>
                </a:lnTo>
                <a:lnTo>
                  <a:pt x="321195" y="1839087"/>
                </a:lnTo>
                <a:lnTo>
                  <a:pt x="320509" y="1838553"/>
                </a:lnTo>
                <a:lnTo>
                  <a:pt x="309448" y="1831467"/>
                </a:lnTo>
                <a:lnTo>
                  <a:pt x="302298" y="1830768"/>
                </a:lnTo>
                <a:lnTo>
                  <a:pt x="300024" y="1839087"/>
                </a:lnTo>
                <a:lnTo>
                  <a:pt x="291287" y="1826348"/>
                </a:lnTo>
                <a:lnTo>
                  <a:pt x="263982" y="1789188"/>
                </a:lnTo>
                <a:lnTo>
                  <a:pt x="227139" y="1731327"/>
                </a:lnTo>
                <a:lnTo>
                  <a:pt x="197980" y="1672361"/>
                </a:lnTo>
                <a:lnTo>
                  <a:pt x="176555" y="1611960"/>
                </a:lnTo>
                <a:lnTo>
                  <a:pt x="165722" y="1561414"/>
                </a:lnTo>
                <a:lnTo>
                  <a:pt x="160667" y="1509839"/>
                </a:lnTo>
                <a:lnTo>
                  <a:pt x="162001" y="1459293"/>
                </a:lnTo>
                <a:lnTo>
                  <a:pt x="169697" y="1415288"/>
                </a:lnTo>
                <a:lnTo>
                  <a:pt x="187439" y="1361389"/>
                </a:lnTo>
                <a:lnTo>
                  <a:pt x="189928" y="1356766"/>
                </a:lnTo>
                <a:lnTo>
                  <a:pt x="32283" y="1356766"/>
                </a:lnTo>
                <a:lnTo>
                  <a:pt x="30518" y="1356766"/>
                </a:lnTo>
                <a:lnTo>
                  <a:pt x="34378" y="1376946"/>
                </a:lnTo>
                <a:lnTo>
                  <a:pt x="41808" y="1385722"/>
                </a:lnTo>
                <a:lnTo>
                  <a:pt x="52514" y="1394612"/>
                </a:lnTo>
                <a:lnTo>
                  <a:pt x="66230" y="1415288"/>
                </a:lnTo>
                <a:lnTo>
                  <a:pt x="45440" y="1413014"/>
                </a:lnTo>
                <a:lnTo>
                  <a:pt x="22466" y="1414526"/>
                </a:lnTo>
                <a:lnTo>
                  <a:pt x="4813" y="1426616"/>
                </a:lnTo>
                <a:lnTo>
                  <a:pt x="0" y="1456055"/>
                </a:lnTo>
                <a:lnTo>
                  <a:pt x="9067" y="1453642"/>
                </a:lnTo>
                <a:lnTo>
                  <a:pt x="17995" y="1452968"/>
                </a:lnTo>
                <a:lnTo>
                  <a:pt x="26809" y="1453934"/>
                </a:lnTo>
                <a:lnTo>
                  <a:pt x="35534" y="1456436"/>
                </a:lnTo>
                <a:lnTo>
                  <a:pt x="33388" y="1487525"/>
                </a:lnTo>
                <a:lnTo>
                  <a:pt x="29565" y="1517002"/>
                </a:lnTo>
                <a:lnTo>
                  <a:pt x="28930" y="1548650"/>
                </a:lnTo>
                <a:lnTo>
                  <a:pt x="36372" y="1586230"/>
                </a:lnTo>
                <a:lnTo>
                  <a:pt x="12636" y="1607146"/>
                </a:lnTo>
                <a:lnTo>
                  <a:pt x="14312" y="1617751"/>
                </a:lnTo>
                <a:lnTo>
                  <a:pt x="28651" y="1629613"/>
                </a:lnTo>
                <a:lnTo>
                  <a:pt x="42887" y="1654302"/>
                </a:lnTo>
                <a:lnTo>
                  <a:pt x="54978" y="1700022"/>
                </a:lnTo>
                <a:lnTo>
                  <a:pt x="66306" y="1745475"/>
                </a:lnTo>
                <a:lnTo>
                  <a:pt x="79641" y="1790344"/>
                </a:lnTo>
                <a:lnTo>
                  <a:pt x="97764" y="1834261"/>
                </a:lnTo>
                <a:lnTo>
                  <a:pt x="119595" y="1875142"/>
                </a:lnTo>
                <a:lnTo>
                  <a:pt x="152641" y="1924685"/>
                </a:lnTo>
                <a:lnTo>
                  <a:pt x="191477" y="1969389"/>
                </a:lnTo>
                <a:lnTo>
                  <a:pt x="226860" y="1997710"/>
                </a:lnTo>
                <a:lnTo>
                  <a:pt x="290690" y="2010918"/>
                </a:lnTo>
                <a:lnTo>
                  <a:pt x="317411" y="2020760"/>
                </a:lnTo>
                <a:lnTo>
                  <a:pt x="341439" y="2051939"/>
                </a:lnTo>
                <a:lnTo>
                  <a:pt x="331063" y="2044573"/>
                </a:lnTo>
                <a:lnTo>
                  <a:pt x="306870" y="2029117"/>
                </a:lnTo>
                <a:lnTo>
                  <a:pt x="284467" y="2022195"/>
                </a:lnTo>
                <a:lnTo>
                  <a:pt x="279425" y="2040382"/>
                </a:lnTo>
                <a:lnTo>
                  <a:pt x="286245" y="2045931"/>
                </a:lnTo>
                <a:lnTo>
                  <a:pt x="323253" y="2070100"/>
                </a:lnTo>
                <a:lnTo>
                  <a:pt x="372821" y="2096922"/>
                </a:lnTo>
                <a:lnTo>
                  <a:pt x="410337" y="2113788"/>
                </a:lnTo>
                <a:lnTo>
                  <a:pt x="416293" y="2116201"/>
                </a:lnTo>
                <a:lnTo>
                  <a:pt x="417334" y="2113661"/>
                </a:lnTo>
                <a:lnTo>
                  <a:pt x="450773" y="2122932"/>
                </a:lnTo>
                <a:lnTo>
                  <a:pt x="465709" y="2126386"/>
                </a:lnTo>
                <a:lnTo>
                  <a:pt x="510692" y="2137664"/>
                </a:lnTo>
                <a:lnTo>
                  <a:pt x="535533" y="2143125"/>
                </a:lnTo>
                <a:lnTo>
                  <a:pt x="615416" y="2160524"/>
                </a:lnTo>
                <a:lnTo>
                  <a:pt x="669188" y="2168118"/>
                </a:lnTo>
                <a:lnTo>
                  <a:pt x="721563" y="2173224"/>
                </a:lnTo>
                <a:lnTo>
                  <a:pt x="776084" y="2176195"/>
                </a:lnTo>
                <a:lnTo>
                  <a:pt x="802068" y="2176640"/>
                </a:lnTo>
                <a:lnTo>
                  <a:pt x="827316" y="2176399"/>
                </a:lnTo>
                <a:lnTo>
                  <a:pt x="805980" y="2210104"/>
                </a:lnTo>
                <a:lnTo>
                  <a:pt x="782167" y="2242159"/>
                </a:lnTo>
                <a:lnTo>
                  <a:pt x="755586" y="2272449"/>
                </a:lnTo>
                <a:lnTo>
                  <a:pt x="725982" y="2300859"/>
                </a:lnTo>
                <a:lnTo>
                  <a:pt x="666242" y="2346287"/>
                </a:lnTo>
                <a:lnTo>
                  <a:pt x="599732" y="2383409"/>
                </a:lnTo>
                <a:lnTo>
                  <a:pt x="535533" y="2408301"/>
                </a:lnTo>
                <a:lnTo>
                  <a:pt x="535533" y="2576703"/>
                </a:lnTo>
                <a:lnTo>
                  <a:pt x="627761" y="2552839"/>
                </a:lnTo>
                <a:lnTo>
                  <a:pt x="684085" y="2528684"/>
                </a:lnTo>
                <a:lnTo>
                  <a:pt x="732231" y="2502827"/>
                </a:lnTo>
                <a:lnTo>
                  <a:pt x="768819" y="2479344"/>
                </a:lnTo>
                <a:lnTo>
                  <a:pt x="790524" y="2462276"/>
                </a:lnTo>
                <a:lnTo>
                  <a:pt x="785583" y="2456967"/>
                </a:lnTo>
                <a:lnTo>
                  <a:pt x="782713" y="2450757"/>
                </a:lnTo>
                <a:lnTo>
                  <a:pt x="781850" y="2443632"/>
                </a:lnTo>
                <a:lnTo>
                  <a:pt x="782955" y="2435606"/>
                </a:lnTo>
                <a:lnTo>
                  <a:pt x="789774" y="2432443"/>
                </a:lnTo>
                <a:lnTo>
                  <a:pt x="795782" y="2431504"/>
                </a:lnTo>
                <a:lnTo>
                  <a:pt x="800989" y="2432774"/>
                </a:lnTo>
                <a:lnTo>
                  <a:pt x="805446" y="2436241"/>
                </a:lnTo>
                <a:lnTo>
                  <a:pt x="828802" y="2432520"/>
                </a:lnTo>
                <a:lnTo>
                  <a:pt x="845972" y="2421877"/>
                </a:lnTo>
                <a:lnTo>
                  <a:pt x="856589" y="2405113"/>
                </a:lnTo>
                <a:lnTo>
                  <a:pt x="860323" y="2383028"/>
                </a:lnTo>
                <a:lnTo>
                  <a:pt x="923925" y="2342413"/>
                </a:lnTo>
                <a:lnTo>
                  <a:pt x="942860" y="2317762"/>
                </a:lnTo>
                <a:lnTo>
                  <a:pt x="949045" y="2275586"/>
                </a:lnTo>
                <a:lnTo>
                  <a:pt x="961809" y="2272360"/>
                </a:lnTo>
                <a:lnTo>
                  <a:pt x="990257" y="2242731"/>
                </a:lnTo>
                <a:lnTo>
                  <a:pt x="1014920" y="2195741"/>
                </a:lnTo>
                <a:lnTo>
                  <a:pt x="1038199" y="2132838"/>
                </a:lnTo>
                <a:lnTo>
                  <a:pt x="1040091" y="2128393"/>
                </a:lnTo>
                <a:lnTo>
                  <a:pt x="1041133" y="2123948"/>
                </a:lnTo>
                <a:lnTo>
                  <a:pt x="1042822" y="2119630"/>
                </a:lnTo>
                <a:lnTo>
                  <a:pt x="1062786" y="2106193"/>
                </a:lnTo>
                <a:lnTo>
                  <a:pt x="1082268" y="2091029"/>
                </a:lnTo>
                <a:lnTo>
                  <a:pt x="1101153" y="2073910"/>
                </a:lnTo>
                <a:lnTo>
                  <a:pt x="1119352" y="2054606"/>
                </a:lnTo>
                <a:lnTo>
                  <a:pt x="1129538" y="2065299"/>
                </a:lnTo>
                <a:lnTo>
                  <a:pt x="1142326" y="2068639"/>
                </a:lnTo>
                <a:lnTo>
                  <a:pt x="1156957" y="2066188"/>
                </a:lnTo>
                <a:lnTo>
                  <a:pt x="1172730" y="2059432"/>
                </a:lnTo>
                <a:lnTo>
                  <a:pt x="1188237" y="2049208"/>
                </a:lnTo>
                <a:lnTo>
                  <a:pt x="1203363" y="2037892"/>
                </a:lnTo>
                <a:lnTo>
                  <a:pt x="1229245" y="2017395"/>
                </a:lnTo>
                <a:lnTo>
                  <a:pt x="1245781" y="2000161"/>
                </a:lnTo>
                <a:lnTo>
                  <a:pt x="1263370" y="1984616"/>
                </a:lnTo>
                <a:lnTo>
                  <a:pt x="1282242" y="1970773"/>
                </a:lnTo>
                <a:lnTo>
                  <a:pt x="1302651" y="1958594"/>
                </a:lnTo>
                <a:lnTo>
                  <a:pt x="1305420" y="1942490"/>
                </a:lnTo>
                <a:lnTo>
                  <a:pt x="1308874" y="1926628"/>
                </a:lnTo>
                <a:lnTo>
                  <a:pt x="1317002" y="1894840"/>
                </a:lnTo>
                <a:lnTo>
                  <a:pt x="1341234" y="1896300"/>
                </a:lnTo>
                <a:lnTo>
                  <a:pt x="1379181" y="1872653"/>
                </a:lnTo>
                <a:lnTo>
                  <a:pt x="1424381" y="1829625"/>
                </a:lnTo>
                <a:lnTo>
                  <a:pt x="1470418" y="1772920"/>
                </a:lnTo>
                <a:lnTo>
                  <a:pt x="1504086" y="1722805"/>
                </a:lnTo>
                <a:lnTo>
                  <a:pt x="1533042" y="1672932"/>
                </a:lnTo>
                <a:lnTo>
                  <a:pt x="1556334" y="1627543"/>
                </a:lnTo>
                <a:lnTo>
                  <a:pt x="1573060" y="1590852"/>
                </a:lnTo>
                <a:lnTo>
                  <a:pt x="1582305" y="1567053"/>
                </a:lnTo>
                <a:lnTo>
                  <a:pt x="1575511" y="1564944"/>
                </a:lnTo>
                <a:lnTo>
                  <a:pt x="1569961" y="1561071"/>
                </a:lnTo>
                <a:lnTo>
                  <a:pt x="1565630" y="1555470"/>
                </a:lnTo>
                <a:lnTo>
                  <a:pt x="1562493" y="1548130"/>
                </a:lnTo>
                <a:lnTo>
                  <a:pt x="1567954" y="1539367"/>
                </a:lnTo>
                <a:lnTo>
                  <a:pt x="1574558" y="1536192"/>
                </a:lnTo>
                <a:lnTo>
                  <a:pt x="1582305" y="1539113"/>
                </a:lnTo>
                <a:lnTo>
                  <a:pt x="1600111" y="1526349"/>
                </a:lnTo>
                <a:lnTo>
                  <a:pt x="1610055" y="1510830"/>
                </a:lnTo>
                <a:lnTo>
                  <a:pt x="1611985" y="1492796"/>
                </a:lnTo>
                <a:lnTo>
                  <a:pt x="1605800" y="1472438"/>
                </a:lnTo>
                <a:lnTo>
                  <a:pt x="1628355" y="1441373"/>
                </a:lnTo>
                <a:lnTo>
                  <a:pt x="1647913" y="1417701"/>
                </a:lnTo>
                <a:lnTo>
                  <a:pt x="1657680" y="1391475"/>
                </a:lnTo>
                <a:lnTo>
                  <a:pt x="1650885" y="1352677"/>
                </a:lnTo>
                <a:lnTo>
                  <a:pt x="1673110" y="1334541"/>
                </a:lnTo>
                <a:lnTo>
                  <a:pt x="1690662" y="1294409"/>
                </a:lnTo>
                <a:lnTo>
                  <a:pt x="1704060" y="1248295"/>
                </a:lnTo>
                <a:lnTo>
                  <a:pt x="1725803" y="1167790"/>
                </a:lnTo>
                <a:lnTo>
                  <a:pt x="1732432" y="1122527"/>
                </a:lnTo>
                <a:lnTo>
                  <a:pt x="1734375" y="1076794"/>
                </a:lnTo>
                <a:lnTo>
                  <a:pt x="1732267" y="1030922"/>
                </a:lnTo>
                <a:lnTo>
                  <a:pt x="1726704" y="985266"/>
                </a:lnTo>
                <a:lnTo>
                  <a:pt x="1734820" y="981379"/>
                </a:lnTo>
                <a:lnTo>
                  <a:pt x="1741893" y="986726"/>
                </a:lnTo>
                <a:lnTo>
                  <a:pt x="1749361" y="991984"/>
                </a:lnTo>
                <a:lnTo>
                  <a:pt x="1758708" y="987806"/>
                </a:lnTo>
                <a:close/>
              </a:path>
            </a:pathLst>
          </a:custGeom>
          <a:solidFill>
            <a:srgbClr val="A3E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02048" y="3839336"/>
            <a:ext cx="2842259" cy="2626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0833" y="3850259"/>
            <a:ext cx="194691" cy="20027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11795" y="3903345"/>
            <a:ext cx="134111" cy="1471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87893" y="3840479"/>
            <a:ext cx="1239901" cy="2100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78035" y="3850259"/>
            <a:ext cx="1029716" cy="25184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335641" y="3840479"/>
            <a:ext cx="600710" cy="210185"/>
          </a:xfrm>
          <a:custGeom>
            <a:avLst/>
            <a:gdLst/>
            <a:ahLst/>
            <a:cxnLst/>
            <a:rect l="l" t="t" r="r" b="b"/>
            <a:pathLst>
              <a:path w="600709" h="210185">
                <a:moveTo>
                  <a:pt x="58800" y="86106"/>
                </a:moveTo>
                <a:lnTo>
                  <a:pt x="28828" y="86106"/>
                </a:lnTo>
                <a:lnTo>
                  <a:pt x="28828" y="172085"/>
                </a:lnTo>
                <a:lnTo>
                  <a:pt x="48767" y="205232"/>
                </a:lnTo>
                <a:lnTo>
                  <a:pt x="54863" y="207010"/>
                </a:lnTo>
                <a:lnTo>
                  <a:pt x="60959" y="208915"/>
                </a:lnTo>
                <a:lnTo>
                  <a:pt x="68199" y="209804"/>
                </a:lnTo>
                <a:lnTo>
                  <a:pt x="79375" y="209804"/>
                </a:lnTo>
                <a:lnTo>
                  <a:pt x="82168" y="209677"/>
                </a:lnTo>
                <a:lnTo>
                  <a:pt x="84962" y="209296"/>
                </a:lnTo>
                <a:lnTo>
                  <a:pt x="87756" y="209042"/>
                </a:lnTo>
                <a:lnTo>
                  <a:pt x="99567" y="206502"/>
                </a:lnTo>
                <a:lnTo>
                  <a:pt x="101473" y="205867"/>
                </a:lnTo>
                <a:lnTo>
                  <a:pt x="106044" y="200533"/>
                </a:lnTo>
                <a:lnTo>
                  <a:pt x="106552" y="198882"/>
                </a:lnTo>
                <a:lnTo>
                  <a:pt x="106806" y="196596"/>
                </a:lnTo>
                <a:lnTo>
                  <a:pt x="106679" y="190500"/>
                </a:lnTo>
                <a:lnTo>
                  <a:pt x="106341" y="188849"/>
                </a:lnTo>
                <a:lnTo>
                  <a:pt x="73151" y="188849"/>
                </a:lnTo>
                <a:lnTo>
                  <a:pt x="67182" y="186436"/>
                </a:lnTo>
                <a:lnTo>
                  <a:pt x="63880" y="181737"/>
                </a:lnTo>
                <a:lnTo>
                  <a:pt x="60451" y="177037"/>
                </a:lnTo>
                <a:lnTo>
                  <a:pt x="58800" y="170053"/>
                </a:lnTo>
                <a:lnTo>
                  <a:pt x="58800" y="86106"/>
                </a:lnTo>
                <a:close/>
              </a:path>
              <a:path w="600709" h="210185">
                <a:moveTo>
                  <a:pt x="103250" y="184658"/>
                </a:moveTo>
                <a:lnTo>
                  <a:pt x="101600" y="184658"/>
                </a:lnTo>
                <a:lnTo>
                  <a:pt x="100583" y="184912"/>
                </a:lnTo>
                <a:lnTo>
                  <a:pt x="99313" y="185293"/>
                </a:lnTo>
                <a:lnTo>
                  <a:pt x="98170" y="185800"/>
                </a:lnTo>
                <a:lnTo>
                  <a:pt x="96647" y="186182"/>
                </a:lnTo>
                <a:lnTo>
                  <a:pt x="93344" y="187198"/>
                </a:lnTo>
                <a:lnTo>
                  <a:pt x="91312" y="187706"/>
                </a:lnTo>
                <a:lnTo>
                  <a:pt x="89153" y="188087"/>
                </a:lnTo>
                <a:lnTo>
                  <a:pt x="86994" y="188595"/>
                </a:lnTo>
                <a:lnTo>
                  <a:pt x="84454" y="188849"/>
                </a:lnTo>
                <a:lnTo>
                  <a:pt x="106341" y="188849"/>
                </a:lnTo>
                <a:lnTo>
                  <a:pt x="103758" y="184785"/>
                </a:lnTo>
                <a:lnTo>
                  <a:pt x="103250" y="184658"/>
                </a:lnTo>
                <a:close/>
              </a:path>
              <a:path w="600709" h="210185">
                <a:moveTo>
                  <a:pt x="101726" y="65786"/>
                </a:moveTo>
                <a:lnTo>
                  <a:pt x="5206" y="65786"/>
                </a:lnTo>
                <a:lnTo>
                  <a:pt x="4317" y="65912"/>
                </a:lnTo>
                <a:lnTo>
                  <a:pt x="3555" y="66294"/>
                </a:lnTo>
                <a:lnTo>
                  <a:pt x="2793" y="66548"/>
                </a:lnTo>
                <a:lnTo>
                  <a:pt x="2158" y="67183"/>
                </a:lnTo>
                <a:lnTo>
                  <a:pt x="1650" y="68072"/>
                </a:lnTo>
                <a:lnTo>
                  <a:pt x="1142" y="68834"/>
                </a:lnTo>
                <a:lnTo>
                  <a:pt x="761" y="69977"/>
                </a:lnTo>
                <a:lnTo>
                  <a:pt x="507" y="71247"/>
                </a:lnTo>
                <a:lnTo>
                  <a:pt x="126" y="72517"/>
                </a:lnTo>
                <a:lnTo>
                  <a:pt x="0" y="79629"/>
                </a:lnTo>
                <a:lnTo>
                  <a:pt x="507" y="82169"/>
                </a:lnTo>
                <a:lnTo>
                  <a:pt x="1650" y="83693"/>
                </a:lnTo>
                <a:lnTo>
                  <a:pt x="2793" y="85344"/>
                </a:lnTo>
                <a:lnTo>
                  <a:pt x="4190" y="86106"/>
                </a:lnTo>
                <a:lnTo>
                  <a:pt x="102615" y="86106"/>
                </a:lnTo>
                <a:lnTo>
                  <a:pt x="104012" y="85344"/>
                </a:lnTo>
                <a:lnTo>
                  <a:pt x="105155" y="83693"/>
                </a:lnTo>
                <a:lnTo>
                  <a:pt x="106299" y="82169"/>
                </a:lnTo>
                <a:lnTo>
                  <a:pt x="106806" y="79629"/>
                </a:lnTo>
                <a:lnTo>
                  <a:pt x="106679" y="72517"/>
                </a:lnTo>
                <a:lnTo>
                  <a:pt x="106172" y="69977"/>
                </a:lnTo>
                <a:lnTo>
                  <a:pt x="103377" y="66294"/>
                </a:lnTo>
                <a:lnTo>
                  <a:pt x="102615" y="65912"/>
                </a:lnTo>
                <a:lnTo>
                  <a:pt x="101726" y="65786"/>
                </a:lnTo>
                <a:close/>
              </a:path>
              <a:path w="600709" h="210185">
                <a:moveTo>
                  <a:pt x="46862" y="29083"/>
                </a:moveTo>
                <a:lnTo>
                  <a:pt x="40893" y="29083"/>
                </a:lnTo>
                <a:lnTo>
                  <a:pt x="38480" y="29210"/>
                </a:lnTo>
                <a:lnTo>
                  <a:pt x="36575" y="29464"/>
                </a:lnTo>
                <a:lnTo>
                  <a:pt x="34543" y="29591"/>
                </a:lnTo>
                <a:lnTo>
                  <a:pt x="28828" y="33147"/>
                </a:lnTo>
                <a:lnTo>
                  <a:pt x="28828" y="65786"/>
                </a:lnTo>
                <a:lnTo>
                  <a:pt x="58800" y="65786"/>
                </a:lnTo>
                <a:lnTo>
                  <a:pt x="58800" y="33147"/>
                </a:lnTo>
                <a:lnTo>
                  <a:pt x="51180" y="29464"/>
                </a:lnTo>
                <a:lnTo>
                  <a:pt x="49275" y="29210"/>
                </a:lnTo>
                <a:lnTo>
                  <a:pt x="46862" y="29083"/>
                </a:lnTo>
                <a:close/>
              </a:path>
              <a:path w="600709" h="210185">
                <a:moveTo>
                  <a:pt x="167131" y="0"/>
                </a:moveTo>
                <a:lnTo>
                  <a:pt x="156336" y="0"/>
                </a:lnTo>
                <a:lnTo>
                  <a:pt x="154431" y="254"/>
                </a:lnTo>
                <a:lnTo>
                  <a:pt x="152526" y="381"/>
                </a:lnTo>
                <a:lnTo>
                  <a:pt x="150875" y="762"/>
                </a:lnTo>
                <a:lnTo>
                  <a:pt x="148589" y="1524"/>
                </a:lnTo>
                <a:lnTo>
                  <a:pt x="147827" y="2032"/>
                </a:lnTo>
                <a:lnTo>
                  <a:pt x="147447" y="2667"/>
                </a:lnTo>
                <a:lnTo>
                  <a:pt x="146938" y="3175"/>
                </a:lnTo>
                <a:lnTo>
                  <a:pt x="146938" y="204978"/>
                </a:lnTo>
                <a:lnTo>
                  <a:pt x="147827" y="206121"/>
                </a:lnTo>
                <a:lnTo>
                  <a:pt x="158750" y="208153"/>
                </a:lnTo>
                <a:lnTo>
                  <a:pt x="164718" y="208153"/>
                </a:lnTo>
                <a:lnTo>
                  <a:pt x="169163" y="207899"/>
                </a:lnTo>
                <a:lnTo>
                  <a:pt x="171068" y="207645"/>
                </a:lnTo>
                <a:lnTo>
                  <a:pt x="172592" y="207391"/>
                </a:lnTo>
                <a:lnTo>
                  <a:pt x="173608" y="207010"/>
                </a:lnTo>
                <a:lnTo>
                  <a:pt x="174751" y="206629"/>
                </a:lnTo>
                <a:lnTo>
                  <a:pt x="175513" y="206121"/>
                </a:lnTo>
                <a:lnTo>
                  <a:pt x="176022" y="205612"/>
                </a:lnTo>
                <a:lnTo>
                  <a:pt x="176529" y="204978"/>
                </a:lnTo>
                <a:lnTo>
                  <a:pt x="176783" y="204343"/>
                </a:lnTo>
                <a:lnTo>
                  <a:pt x="176783" y="109982"/>
                </a:lnTo>
                <a:lnTo>
                  <a:pt x="182830" y="104001"/>
                </a:lnTo>
                <a:lnTo>
                  <a:pt x="212747" y="84962"/>
                </a:lnTo>
                <a:lnTo>
                  <a:pt x="176783" y="84962"/>
                </a:lnTo>
                <a:lnTo>
                  <a:pt x="176783" y="3937"/>
                </a:lnTo>
                <a:lnTo>
                  <a:pt x="176529" y="3175"/>
                </a:lnTo>
                <a:lnTo>
                  <a:pt x="176022" y="2667"/>
                </a:lnTo>
                <a:lnTo>
                  <a:pt x="175513" y="2032"/>
                </a:lnTo>
                <a:lnTo>
                  <a:pt x="174751" y="1524"/>
                </a:lnTo>
                <a:lnTo>
                  <a:pt x="173608" y="1143"/>
                </a:lnTo>
                <a:lnTo>
                  <a:pt x="172592" y="762"/>
                </a:lnTo>
                <a:lnTo>
                  <a:pt x="171068" y="381"/>
                </a:lnTo>
                <a:lnTo>
                  <a:pt x="169163" y="254"/>
                </a:lnTo>
                <a:lnTo>
                  <a:pt x="167131" y="0"/>
                </a:lnTo>
                <a:close/>
              </a:path>
              <a:path w="600709" h="210185">
                <a:moveTo>
                  <a:pt x="278794" y="84200"/>
                </a:moveTo>
                <a:lnTo>
                  <a:pt x="228726" y="84200"/>
                </a:lnTo>
                <a:lnTo>
                  <a:pt x="233806" y="85090"/>
                </a:lnTo>
                <a:lnTo>
                  <a:pt x="238251" y="86868"/>
                </a:lnTo>
                <a:lnTo>
                  <a:pt x="242569" y="88646"/>
                </a:lnTo>
                <a:lnTo>
                  <a:pt x="246252" y="91186"/>
                </a:lnTo>
                <a:lnTo>
                  <a:pt x="249047" y="94615"/>
                </a:lnTo>
                <a:lnTo>
                  <a:pt x="251840" y="97917"/>
                </a:lnTo>
                <a:lnTo>
                  <a:pt x="253873" y="101981"/>
                </a:lnTo>
                <a:lnTo>
                  <a:pt x="255397" y="106680"/>
                </a:lnTo>
                <a:lnTo>
                  <a:pt x="256793" y="111379"/>
                </a:lnTo>
                <a:lnTo>
                  <a:pt x="257555" y="117475"/>
                </a:lnTo>
                <a:lnTo>
                  <a:pt x="257555" y="204343"/>
                </a:lnTo>
                <a:lnTo>
                  <a:pt x="257809" y="204978"/>
                </a:lnTo>
                <a:lnTo>
                  <a:pt x="269620" y="208153"/>
                </a:lnTo>
                <a:lnTo>
                  <a:pt x="275462" y="208153"/>
                </a:lnTo>
                <a:lnTo>
                  <a:pt x="279907" y="207899"/>
                </a:lnTo>
                <a:lnTo>
                  <a:pt x="281812" y="207645"/>
                </a:lnTo>
                <a:lnTo>
                  <a:pt x="283336" y="207391"/>
                </a:lnTo>
                <a:lnTo>
                  <a:pt x="284352" y="207010"/>
                </a:lnTo>
                <a:lnTo>
                  <a:pt x="285495" y="206629"/>
                </a:lnTo>
                <a:lnTo>
                  <a:pt x="286257" y="206121"/>
                </a:lnTo>
                <a:lnTo>
                  <a:pt x="286765" y="205612"/>
                </a:lnTo>
                <a:lnTo>
                  <a:pt x="287274" y="204978"/>
                </a:lnTo>
                <a:lnTo>
                  <a:pt x="287527" y="204343"/>
                </a:lnTo>
                <a:lnTo>
                  <a:pt x="287402" y="111379"/>
                </a:lnTo>
                <a:lnTo>
                  <a:pt x="286511" y="104140"/>
                </a:lnTo>
                <a:lnTo>
                  <a:pt x="282448" y="90550"/>
                </a:lnTo>
                <a:lnTo>
                  <a:pt x="279145" y="84582"/>
                </a:lnTo>
                <a:lnTo>
                  <a:pt x="278794" y="84200"/>
                </a:lnTo>
                <a:close/>
              </a:path>
              <a:path w="600709" h="210185">
                <a:moveTo>
                  <a:pt x="228980" y="62865"/>
                </a:moveTo>
                <a:lnTo>
                  <a:pt x="189642" y="75215"/>
                </a:lnTo>
                <a:lnTo>
                  <a:pt x="176783" y="84962"/>
                </a:lnTo>
                <a:lnTo>
                  <a:pt x="212747" y="84962"/>
                </a:lnTo>
                <a:lnTo>
                  <a:pt x="215391" y="84200"/>
                </a:lnTo>
                <a:lnTo>
                  <a:pt x="278794" y="84200"/>
                </a:lnTo>
                <a:lnTo>
                  <a:pt x="274574" y="79629"/>
                </a:lnTo>
                <a:lnTo>
                  <a:pt x="270001" y="74549"/>
                </a:lnTo>
                <a:lnTo>
                  <a:pt x="264032" y="70485"/>
                </a:lnTo>
                <a:lnTo>
                  <a:pt x="256539" y="67437"/>
                </a:lnTo>
                <a:lnTo>
                  <a:pt x="250608" y="65436"/>
                </a:lnTo>
                <a:lnTo>
                  <a:pt x="244046" y="64008"/>
                </a:lnTo>
                <a:lnTo>
                  <a:pt x="236841" y="63150"/>
                </a:lnTo>
                <a:lnTo>
                  <a:pt x="228980" y="62865"/>
                </a:lnTo>
                <a:close/>
              </a:path>
              <a:path w="600709" h="210185">
                <a:moveTo>
                  <a:pt x="457525" y="82804"/>
                </a:moveTo>
                <a:lnTo>
                  <a:pt x="404622" y="82804"/>
                </a:lnTo>
                <a:lnTo>
                  <a:pt x="410463" y="83566"/>
                </a:lnTo>
                <a:lnTo>
                  <a:pt x="415162" y="84836"/>
                </a:lnTo>
                <a:lnTo>
                  <a:pt x="435228" y="109220"/>
                </a:lnTo>
                <a:lnTo>
                  <a:pt x="435228" y="124841"/>
                </a:lnTo>
                <a:lnTo>
                  <a:pt x="412623" y="124841"/>
                </a:lnTo>
                <a:lnTo>
                  <a:pt x="403336" y="125007"/>
                </a:lnTo>
                <a:lnTo>
                  <a:pt x="364251" y="131016"/>
                </a:lnTo>
                <a:lnTo>
                  <a:pt x="336423" y="149606"/>
                </a:lnTo>
                <a:lnTo>
                  <a:pt x="332612" y="155194"/>
                </a:lnTo>
                <a:lnTo>
                  <a:pt x="330834" y="161798"/>
                </a:lnTo>
                <a:lnTo>
                  <a:pt x="330834" y="175768"/>
                </a:lnTo>
                <a:lnTo>
                  <a:pt x="332104" y="181483"/>
                </a:lnTo>
                <a:lnTo>
                  <a:pt x="334899" y="186562"/>
                </a:lnTo>
                <a:lnTo>
                  <a:pt x="337565" y="191643"/>
                </a:lnTo>
                <a:lnTo>
                  <a:pt x="341375" y="195961"/>
                </a:lnTo>
                <a:lnTo>
                  <a:pt x="346328" y="199390"/>
                </a:lnTo>
                <a:lnTo>
                  <a:pt x="351154" y="202819"/>
                </a:lnTo>
                <a:lnTo>
                  <a:pt x="357124" y="205486"/>
                </a:lnTo>
                <a:lnTo>
                  <a:pt x="364108" y="207391"/>
                </a:lnTo>
                <a:lnTo>
                  <a:pt x="371093" y="209169"/>
                </a:lnTo>
                <a:lnTo>
                  <a:pt x="378840" y="210058"/>
                </a:lnTo>
                <a:lnTo>
                  <a:pt x="387476" y="210058"/>
                </a:lnTo>
                <a:lnTo>
                  <a:pt x="427847" y="198643"/>
                </a:lnTo>
                <a:lnTo>
                  <a:pt x="438386" y="190881"/>
                </a:lnTo>
                <a:lnTo>
                  <a:pt x="382524" y="190881"/>
                </a:lnTo>
                <a:lnTo>
                  <a:pt x="374903" y="188849"/>
                </a:lnTo>
                <a:lnTo>
                  <a:pt x="369569" y="184658"/>
                </a:lnTo>
                <a:lnTo>
                  <a:pt x="364108" y="180594"/>
                </a:lnTo>
                <a:lnTo>
                  <a:pt x="361441" y="175006"/>
                </a:lnTo>
                <a:lnTo>
                  <a:pt x="361441" y="164084"/>
                </a:lnTo>
                <a:lnTo>
                  <a:pt x="362457" y="160400"/>
                </a:lnTo>
                <a:lnTo>
                  <a:pt x="364235" y="157353"/>
                </a:lnTo>
                <a:lnTo>
                  <a:pt x="366140" y="154178"/>
                </a:lnTo>
                <a:lnTo>
                  <a:pt x="369061" y="151511"/>
                </a:lnTo>
                <a:lnTo>
                  <a:pt x="373125" y="149352"/>
                </a:lnTo>
                <a:lnTo>
                  <a:pt x="377062" y="147066"/>
                </a:lnTo>
                <a:lnTo>
                  <a:pt x="382142" y="145415"/>
                </a:lnTo>
                <a:lnTo>
                  <a:pt x="394207" y="143129"/>
                </a:lnTo>
                <a:lnTo>
                  <a:pt x="401319" y="142494"/>
                </a:lnTo>
                <a:lnTo>
                  <a:pt x="464947" y="142494"/>
                </a:lnTo>
                <a:lnTo>
                  <a:pt x="464887" y="104648"/>
                </a:lnTo>
                <a:lnTo>
                  <a:pt x="463803" y="97662"/>
                </a:lnTo>
                <a:lnTo>
                  <a:pt x="459231" y="85217"/>
                </a:lnTo>
                <a:lnTo>
                  <a:pt x="457525" y="82804"/>
                </a:lnTo>
                <a:close/>
              </a:path>
              <a:path w="600709" h="210185">
                <a:moveTo>
                  <a:pt x="464947" y="190246"/>
                </a:moveTo>
                <a:lnTo>
                  <a:pt x="439165" y="190246"/>
                </a:lnTo>
                <a:lnTo>
                  <a:pt x="439165" y="204850"/>
                </a:lnTo>
                <a:lnTo>
                  <a:pt x="448944" y="208153"/>
                </a:lnTo>
                <a:lnTo>
                  <a:pt x="455294" y="208153"/>
                </a:lnTo>
                <a:lnTo>
                  <a:pt x="464947" y="204850"/>
                </a:lnTo>
                <a:lnTo>
                  <a:pt x="464947" y="190246"/>
                </a:lnTo>
                <a:close/>
              </a:path>
              <a:path w="600709" h="210185">
                <a:moveTo>
                  <a:pt x="464947" y="142494"/>
                </a:moveTo>
                <a:lnTo>
                  <a:pt x="435228" y="142494"/>
                </a:lnTo>
                <a:lnTo>
                  <a:pt x="435228" y="170942"/>
                </a:lnTo>
                <a:lnTo>
                  <a:pt x="429580" y="175768"/>
                </a:lnTo>
                <a:lnTo>
                  <a:pt x="400050" y="190881"/>
                </a:lnTo>
                <a:lnTo>
                  <a:pt x="438386" y="190881"/>
                </a:lnTo>
                <a:lnTo>
                  <a:pt x="439165" y="190246"/>
                </a:lnTo>
                <a:lnTo>
                  <a:pt x="464947" y="190246"/>
                </a:lnTo>
                <a:lnTo>
                  <a:pt x="464947" y="142494"/>
                </a:lnTo>
                <a:close/>
              </a:path>
              <a:path w="600709" h="210185">
                <a:moveTo>
                  <a:pt x="400557" y="62865"/>
                </a:moveTo>
                <a:lnTo>
                  <a:pt x="394207" y="62865"/>
                </a:lnTo>
                <a:lnTo>
                  <a:pt x="387984" y="63373"/>
                </a:lnTo>
                <a:lnTo>
                  <a:pt x="381761" y="64262"/>
                </a:lnTo>
                <a:lnTo>
                  <a:pt x="375665" y="65278"/>
                </a:lnTo>
                <a:lnTo>
                  <a:pt x="369950" y="66421"/>
                </a:lnTo>
                <a:lnTo>
                  <a:pt x="364743" y="67945"/>
                </a:lnTo>
                <a:lnTo>
                  <a:pt x="359536" y="69342"/>
                </a:lnTo>
                <a:lnTo>
                  <a:pt x="338835" y="90043"/>
                </a:lnTo>
                <a:lnTo>
                  <a:pt x="339343" y="92456"/>
                </a:lnTo>
                <a:lnTo>
                  <a:pt x="339725" y="93472"/>
                </a:lnTo>
                <a:lnTo>
                  <a:pt x="340444" y="94487"/>
                </a:lnTo>
                <a:lnTo>
                  <a:pt x="340867" y="95123"/>
                </a:lnTo>
                <a:lnTo>
                  <a:pt x="341502" y="95631"/>
                </a:lnTo>
                <a:lnTo>
                  <a:pt x="342264" y="96139"/>
                </a:lnTo>
                <a:lnTo>
                  <a:pt x="342900" y="96520"/>
                </a:lnTo>
                <a:lnTo>
                  <a:pt x="343788" y="96647"/>
                </a:lnTo>
                <a:lnTo>
                  <a:pt x="346201" y="96647"/>
                </a:lnTo>
                <a:lnTo>
                  <a:pt x="348360" y="96012"/>
                </a:lnTo>
                <a:lnTo>
                  <a:pt x="351408" y="94487"/>
                </a:lnTo>
                <a:lnTo>
                  <a:pt x="354329" y="93091"/>
                </a:lnTo>
                <a:lnTo>
                  <a:pt x="358012" y="91440"/>
                </a:lnTo>
                <a:lnTo>
                  <a:pt x="362457" y="89789"/>
                </a:lnTo>
                <a:lnTo>
                  <a:pt x="366902" y="88011"/>
                </a:lnTo>
                <a:lnTo>
                  <a:pt x="371982" y="86487"/>
                </a:lnTo>
                <a:lnTo>
                  <a:pt x="377951" y="84962"/>
                </a:lnTo>
                <a:lnTo>
                  <a:pt x="383793" y="83566"/>
                </a:lnTo>
                <a:lnTo>
                  <a:pt x="390398" y="82804"/>
                </a:lnTo>
                <a:lnTo>
                  <a:pt x="457525" y="82804"/>
                </a:lnTo>
                <a:lnTo>
                  <a:pt x="455549" y="80010"/>
                </a:lnTo>
                <a:lnTo>
                  <a:pt x="450468" y="75819"/>
                </a:lnTo>
                <a:lnTo>
                  <a:pt x="445388" y="71500"/>
                </a:lnTo>
                <a:lnTo>
                  <a:pt x="438657" y="68325"/>
                </a:lnTo>
                <a:lnTo>
                  <a:pt x="430402" y="66167"/>
                </a:lnTo>
                <a:lnTo>
                  <a:pt x="423953" y="64740"/>
                </a:lnTo>
                <a:lnTo>
                  <a:pt x="416814" y="63706"/>
                </a:lnTo>
                <a:lnTo>
                  <a:pt x="409007" y="63077"/>
                </a:lnTo>
                <a:lnTo>
                  <a:pt x="400557" y="62865"/>
                </a:lnTo>
                <a:close/>
              </a:path>
              <a:path w="600709" h="210185">
                <a:moveTo>
                  <a:pt x="552576" y="86106"/>
                </a:moveTo>
                <a:lnTo>
                  <a:pt x="522604" y="86106"/>
                </a:lnTo>
                <a:lnTo>
                  <a:pt x="522604" y="172085"/>
                </a:lnTo>
                <a:lnTo>
                  <a:pt x="542543" y="205232"/>
                </a:lnTo>
                <a:lnTo>
                  <a:pt x="548639" y="207010"/>
                </a:lnTo>
                <a:lnTo>
                  <a:pt x="554735" y="208915"/>
                </a:lnTo>
                <a:lnTo>
                  <a:pt x="561975" y="209804"/>
                </a:lnTo>
                <a:lnTo>
                  <a:pt x="573151" y="209804"/>
                </a:lnTo>
                <a:lnTo>
                  <a:pt x="575944" y="209677"/>
                </a:lnTo>
                <a:lnTo>
                  <a:pt x="578738" y="209296"/>
                </a:lnTo>
                <a:lnTo>
                  <a:pt x="581532" y="209042"/>
                </a:lnTo>
                <a:lnTo>
                  <a:pt x="593343" y="206502"/>
                </a:lnTo>
                <a:lnTo>
                  <a:pt x="595249" y="205867"/>
                </a:lnTo>
                <a:lnTo>
                  <a:pt x="599820" y="200533"/>
                </a:lnTo>
                <a:lnTo>
                  <a:pt x="600328" y="198882"/>
                </a:lnTo>
                <a:lnTo>
                  <a:pt x="600582" y="196596"/>
                </a:lnTo>
                <a:lnTo>
                  <a:pt x="600455" y="190500"/>
                </a:lnTo>
                <a:lnTo>
                  <a:pt x="600117" y="188849"/>
                </a:lnTo>
                <a:lnTo>
                  <a:pt x="566927" y="188849"/>
                </a:lnTo>
                <a:lnTo>
                  <a:pt x="560958" y="186436"/>
                </a:lnTo>
                <a:lnTo>
                  <a:pt x="557656" y="181737"/>
                </a:lnTo>
                <a:lnTo>
                  <a:pt x="554227" y="177037"/>
                </a:lnTo>
                <a:lnTo>
                  <a:pt x="552576" y="170053"/>
                </a:lnTo>
                <a:lnTo>
                  <a:pt x="552576" y="86106"/>
                </a:lnTo>
                <a:close/>
              </a:path>
              <a:path w="600709" h="210185">
                <a:moveTo>
                  <a:pt x="597026" y="184658"/>
                </a:moveTo>
                <a:lnTo>
                  <a:pt x="595376" y="184658"/>
                </a:lnTo>
                <a:lnTo>
                  <a:pt x="594359" y="184912"/>
                </a:lnTo>
                <a:lnTo>
                  <a:pt x="593089" y="185293"/>
                </a:lnTo>
                <a:lnTo>
                  <a:pt x="591947" y="185800"/>
                </a:lnTo>
                <a:lnTo>
                  <a:pt x="590423" y="186182"/>
                </a:lnTo>
                <a:lnTo>
                  <a:pt x="587120" y="187198"/>
                </a:lnTo>
                <a:lnTo>
                  <a:pt x="585088" y="187706"/>
                </a:lnTo>
                <a:lnTo>
                  <a:pt x="582929" y="188087"/>
                </a:lnTo>
                <a:lnTo>
                  <a:pt x="580770" y="188595"/>
                </a:lnTo>
                <a:lnTo>
                  <a:pt x="578230" y="188849"/>
                </a:lnTo>
                <a:lnTo>
                  <a:pt x="600117" y="188849"/>
                </a:lnTo>
                <a:lnTo>
                  <a:pt x="597534" y="184785"/>
                </a:lnTo>
                <a:lnTo>
                  <a:pt x="597026" y="184658"/>
                </a:lnTo>
                <a:close/>
              </a:path>
              <a:path w="600709" h="210185">
                <a:moveTo>
                  <a:pt x="595502" y="65786"/>
                </a:moveTo>
                <a:lnTo>
                  <a:pt x="498982" y="65786"/>
                </a:lnTo>
                <a:lnTo>
                  <a:pt x="498093" y="65912"/>
                </a:lnTo>
                <a:lnTo>
                  <a:pt x="497331" y="66294"/>
                </a:lnTo>
                <a:lnTo>
                  <a:pt x="496569" y="66548"/>
                </a:lnTo>
                <a:lnTo>
                  <a:pt x="495934" y="67183"/>
                </a:lnTo>
                <a:lnTo>
                  <a:pt x="495426" y="68072"/>
                </a:lnTo>
                <a:lnTo>
                  <a:pt x="494918" y="68834"/>
                </a:lnTo>
                <a:lnTo>
                  <a:pt x="494537" y="69977"/>
                </a:lnTo>
                <a:lnTo>
                  <a:pt x="494283" y="71247"/>
                </a:lnTo>
                <a:lnTo>
                  <a:pt x="493902" y="72517"/>
                </a:lnTo>
                <a:lnTo>
                  <a:pt x="493775" y="79629"/>
                </a:lnTo>
                <a:lnTo>
                  <a:pt x="494283" y="82169"/>
                </a:lnTo>
                <a:lnTo>
                  <a:pt x="495426" y="83693"/>
                </a:lnTo>
                <a:lnTo>
                  <a:pt x="496569" y="85344"/>
                </a:lnTo>
                <a:lnTo>
                  <a:pt x="497966" y="86106"/>
                </a:lnTo>
                <a:lnTo>
                  <a:pt x="596391" y="86106"/>
                </a:lnTo>
                <a:lnTo>
                  <a:pt x="597788" y="85344"/>
                </a:lnTo>
                <a:lnTo>
                  <a:pt x="598931" y="83693"/>
                </a:lnTo>
                <a:lnTo>
                  <a:pt x="600075" y="82169"/>
                </a:lnTo>
                <a:lnTo>
                  <a:pt x="600582" y="79629"/>
                </a:lnTo>
                <a:lnTo>
                  <a:pt x="600455" y="72517"/>
                </a:lnTo>
                <a:lnTo>
                  <a:pt x="599948" y="69977"/>
                </a:lnTo>
                <a:lnTo>
                  <a:pt x="597153" y="66294"/>
                </a:lnTo>
                <a:lnTo>
                  <a:pt x="596391" y="65912"/>
                </a:lnTo>
                <a:lnTo>
                  <a:pt x="595502" y="65786"/>
                </a:lnTo>
                <a:close/>
              </a:path>
              <a:path w="600709" h="210185">
                <a:moveTo>
                  <a:pt x="540638" y="29083"/>
                </a:moveTo>
                <a:lnTo>
                  <a:pt x="534669" y="29083"/>
                </a:lnTo>
                <a:lnTo>
                  <a:pt x="532256" y="29210"/>
                </a:lnTo>
                <a:lnTo>
                  <a:pt x="530351" y="29464"/>
                </a:lnTo>
                <a:lnTo>
                  <a:pt x="528319" y="29591"/>
                </a:lnTo>
                <a:lnTo>
                  <a:pt x="522604" y="33147"/>
                </a:lnTo>
                <a:lnTo>
                  <a:pt x="522604" y="65786"/>
                </a:lnTo>
                <a:lnTo>
                  <a:pt x="552576" y="65786"/>
                </a:lnTo>
                <a:lnTo>
                  <a:pt x="552576" y="33147"/>
                </a:lnTo>
                <a:lnTo>
                  <a:pt x="544956" y="29464"/>
                </a:lnTo>
                <a:lnTo>
                  <a:pt x="543051" y="29210"/>
                </a:lnTo>
                <a:lnTo>
                  <a:pt x="540638" y="29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083035" y="3840479"/>
            <a:ext cx="1376553" cy="2616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585065" y="3840479"/>
            <a:ext cx="1661667" cy="26162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391914" y="4354195"/>
            <a:ext cx="290195" cy="180975"/>
          </a:xfrm>
          <a:custGeom>
            <a:avLst/>
            <a:gdLst/>
            <a:ahLst/>
            <a:cxnLst/>
            <a:rect l="l" t="t" r="r" b="b"/>
            <a:pathLst>
              <a:path w="290195" h="180975">
                <a:moveTo>
                  <a:pt x="57912" y="57022"/>
                </a:moveTo>
                <a:lnTo>
                  <a:pt x="28448" y="57022"/>
                </a:lnTo>
                <a:lnTo>
                  <a:pt x="28448" y="143001"/>
                </a:lnTo>
                <a:lnTo>
                  <a:pt x="48006" y="176149"/>
                </a:lnTo>
                <a:lnTo>
                  <a:pt x="53975" y="177926"/>
                </a:lnTo>
                <a:lnTo>
                  <a:pt x="59944" y="179831"/>
                </a:lnTo>
                <a:lnTo>
                  <a:pt x="67056" y="180720"/>
                </a:lnTo>
                <a:lnTo>
                  <a:pt x="78105" y="180720"/>
                </a:lnTo>
                <a:lnTo>
                  <a:pt x="80899" y="180593"/>
                </a:lnTo>
                <a:lnTo>
                  <a:pt x="83693" y="180212"/>
                </a:lnTo>
                <a:lnTo>
                  <a:pt x="86360" y="179958"/>
                </a:lnTo>
                <a:lnTo>
                  <a:pt x="91439" y="179196"/>
                </a:lnTo>
                <a:lnTo>
                  <a:pt x="93852" y="178688"/>
                </a:lnTo>
                <a:lnTo>
                  <a:pt x="96012" y="178180"/>
                </a:lnTo>
                <a:lnTo>
                  <a:pt x="97916" y="177418"/>
                </a:lnTo>
                <a:lnTo>
                  <a:pt x="99822" y="176783"/>
                </a:lnTo>
                <a:lnTo>
                  <a:pt x="105028" y="167512"/>
                </a:lnTo>
                <a:lnTo>
                  <a:pt x="104901" y="161416"/>
                </a:lnTo>
                <a:lnTo>
                  <a:pt x="104648" y="160146"/>
                </a:lnTo>
                <a:lnTo>
                  <a:pt x="104605" y="159765"/>
                </a:lnTo>
                <a:lnTo>
                  <a:pt x="72009" y="159765"/>
                </a:lnTo>
                <a:lnTo>
                  <a:pt x="66039" y="157352"/>
                </a:lnTo>
                <a:lnTo>
                  <a:pt x="62864" y="152653"/>
                </a:lnTo>
                <a:lnTo>
                  <a:pt x="59562" y="147954"/>
                </a:lnTo>
                <a:lnTo>
                  <a:pt x="57912" y="140969"/>
                </a:lnTo>
                <a:lnTo>
                  <a:pt x="57912" y="57022"/>
                </a:lnTo>
                <a:close/>
              </a:path>
              <a:path w="290195" h="180975">
                <a:moveTo>
                  <a:pt x="101600" y="155575"/>
                </a:moveTo>
                <a:lnTo>
                  <a:pt x="99949" y="155575"/>
                </a:lnTo>
                <a:lnTo>
                  <a:pt x="98933" y="155828"/>
                </a:lnTo>
                <a:lnTo>
                  <a:pt x="97789" y="156209"/>
                </a:lnTo>
                <a:lnTo>
                  <a:pt x="96520" y="156717"/>
                </a:lnTo>
                <a:lnTo>
                  <a:pt x="95123" y="157099"/>
                </a:lnTo>
                <a:lnTo>
                  <a:pt x="91821" y="158114"/>
                </a:lnTo>
                <a:lnTo>
                  <a:pt x="89915" y="158622"/>
                </a:lnTo>
                <a:lnTo>
                  <a:pt x="87757" y="159003"/>
                </a:lnTo>
                <a:lnTo>
                  <a:pt x="85598" y="159512"/>
                </a:lnTo>
                <a:lnTo>
                  <a:pt x="83185" y="159765"/>
                </a:lnTo>
                <a:lnTo>
                  <a:pt x="104605" y="159765"/>
                </a:lnTo>
                <a:lnTo>
                  <a:pt x="104521" y="159003"/>
                </a:lnTo>
                <a:lnTo>
                  <a:pt x="103801" y="157099"/>
                </a:lnTo>
                <a:lnTo>
                  <a:pt x="103632" y="156590"/>
                </a:lnTo>
                <a:lnTo>
                  <a:pt x="103250" y="156209"/>
                </a:lnTo>
                <a:lnTo>
                  <a:pt x="102615" y="155955"/>
                </a:lnTo>
                <a:lnTo>
                  <a:pt x="102108" y="155701"/>
                </a:lnTo>
                <a:lnTo>
                  <a:pt x="101600" y="155575"/>
                </a:lnTo>
                <a:close/>
              </a:path>
              <a:path w="290195" h="180975">
                <a:moveTo>
                  <a:pt x="100075" y="36702"/>
                </a:moveTo>
                <a:lnTo>
                  <a:pt x="5207" y="36702"/>
                </a:lnTo>
                <a:lnTo>
                  <a:pt x="4318" y="36829"/>
                </a:lnTo>
                <a:lnTo>
                  <a:pt x="3556" y="37210"/>
                </a:lnTo>
                <a:lnTo>
                  <a:pt x="2794" y="37464"/>
                </a:lnTo>
                <a:lnTo>
                  <a:pt x="2159" y="38100"/>
                </a:lnTo>
                <a:lnTo>
                  <a:pt x="1650" y="38988"/>
                </a:lnTo>
                <a:lnTo>
                  <a:pt x="1143" y="39750"/>
                </a:lnTo>
                <a:lnTo>
                  <a:pt x="762" y="40893"/>
                </a:lnTo>
                <a:lnTo>
                  <a:pt x="253" y="43433"/>
                </a:lnTo>
                <a:lnTo>
                  <a:pt x="0" y="45084"/>
                </a:lnTo>
                <a:lnTo>
                  <a:pt x="0" y="50545"/>
                </a:lnTo>
                <a:lnTo>
                  <a:pt x="635" y="53085"/>
                </a:lnTo>
                <a:lnTo>
                  <a:pt x="1650" y="54609"/>
                </a:lnTo>
                <a:lnTo>
                  <a:pt x="2666" y="56260"/>
                </a:lnTo>
                <a:lnTo>
                  <a:pt x="4190" y="57022"/>
                </a:lnTo>
                <a:lnTo>
                  <a:pt x="100964" y="57022"/>
                </a:lnTo>
                <a:lnTo>
                  <a:pt x="102362" y="56260"/>
                </a:lnTo>
                <a:lnTo>
                  <a:pt x="103505" y="54609"/>
                </a:lnTo>
                <a:lnTo>
                  <a:pt x="104521" y="53085"/>
                </a:lnTo>
                <a:lnTo>
                  <a:pt x="105028" y="50545"/>
                </a:lnTo>
                <a:lnTo>
                  <a:pt x="104901" y="43433"/>
                </a:lnTo>
                <a:lnTo>
                  <a:pt x="104648" y="42163"/>
                </a:lnTo>
                <a:lnTo>
                  <a:pt x="104521" y="40893"/>
                </a:lnTo>
                <a:lnTo>
                  <a:pt x="104139" y="39750"/>
                </a:lnTo>
                <a:lnTo>
                  <a:pt x="103505" y="38988"/>
                </a:lnTo>
                <a:lnTo>
                  <a:pt x="102997" y="38100"/>
                </a:lnTo>
                <a:lnTo>
                  <a:pt x="102362" y="37464"/>
                </a:lnTo>
                <a:lnTo>
                  <a:pt x="101726" y="37210"/>
                </a:lnTo>
                <a:lnTo>
                  <a:pt x="100964" y="36829"/>
                </a:lnTo>
                <a:lnTo>
                  <a:pt x="100075" y="36702"/>
                </a:lnTo>
                <a:close/>
              </a:path>
              <a:path w="290195" h="180975">
                <a:moveTo>
                  <a:pt x="46100" y="0"/>
                </a:moveTo>
                <a:lnTo>
                  <a:pt x="40259" y="0"/>
                </a:lnTo>
                <a:lnTo>
                  <a:pt x="37846" y="126"/>
                </a:lnTo>
                <a:lnTo>
                  <a:pt x="35940" y="380"/>
                </a:lnTo>
                <a:lnTo>
                  <a:pt x="34036" y="507"/>
                </a:lnTo>
                <a:lnTo>
                  <a:pt x="29083" y="2920"/>
                </a:lnTo>
                <a:lnTo>
                  <a:pt x="28701" y="3428"/>
                </a:lnTo>
                <a:lnTo>
                  <a:pt x="28448" y="4063"/>
                </a:lnTo>
                <a:lnTo>
                  <a:pt x="28448" y="36702"/>
                </a:lnTo>
                <a:lnTo>
                  <a:pt x="57912" y="36702"/>
                </a:lnTo>
                <a:lnTo>
                  <a:pt x="57912" y="4063"/>
                </a:lnTo>
                <a:lnTo>
                  <a:pt x="57658" y="3428"/>
                </a:lnTo>
                <a:lnTo>
                  <a:pt x="57150" y="2920"/>
                </a:lnTo>
                <a:lnTo>
                  <a:pt x="56769" y="2285"/>
                </a:lnTo>
                <a:lnTo>
                  <a:pt x="50419" y="380"/>
                </a:lnTo>
                <a:lnTo>
                  <a:pt x="48513" y="126"/>
                </a:lnTo>
                <a:lnTo>
                  <a:pt x="46100" y="0"/>
                </a:lnTo>
                <a:close/>
              </a:path>
              <a:path w="290195" h="180975">
                <a:moveTo>
                  <a:pt x="211074" y="33781"/>
                </a:moveTo>
                <a:lnTo>
                  <a:pt x="167804" y="42398"/>
                </a:lnTo>
                <a:lnTo>
                  <a:pt x="137068" y="71866"/>
                </a:lnTo>
                <a:lnTo>
                  <a:pt x="129159" y="108712"/>
                </a:lnTo>
                <a:lnTo>
                  <a:pt x="129448" y="116955"/>
                </a:lnTo>
                <a:lnTo>
                  <a:pt x="143968" y="156870"/>
                </a:lnTo>
                <a:lnTo>
                  <a:pt x="180820" y="178242"/>
                </a:lnTo>
                <a:lnTo>
                  <a:pt x="207645" y="180975"/>
                </a:lnTo>
                <a:lnTo>
                  <a:pt x="217527" y="180637"/>
                </a:lnTo>
                <a:lnTo>
                  <a:pt x="257635" y="168735"/>
                </a:lnTo>
                <a:lnTo>
                  <a:pt x="268795" y="160274"/>
                </a:lnTo>
                <a:lnTo>
                  <a:pt x="199771" y="160274"/>
                </a:lnTo>
                <a:lnTo>
                  <a:pt x="191770" y="158876"/>
                </a:lnTo>
                <a:lnTo>
                  <a:pt x="160400" y="121284"/>
                </a:lnTo>
                <a:lnTo>
                  <a:pt x="159638" y="99440"/>
                </a:lnTo>
                <a:lnTo>
                  <a:pt x="160655" y="92328"/>
                </a:lnTo>
                <a:lnTo>
                  <a:pt x="162645" y="85584"/>
                </a:lnTo>
                <a:lnTo>
                  <a:pt x="164591" y="79501"/>
                </a:lnTo>
                <a:lnTo>
                  <a:pt x="167639" y="73913"/>
                </a:lnTo>
                <a:lnTo>
                  <a:pt x="171703" y="69214"/>
                </a:lnTo>
                <a:lnTo>
                  <a:pt x="175768" y="64388"/>
                </a:lnTo>
                <a:lnTo>
                  <a:pt x="180975" y="60832"/>
                </a:lnTo>
                <a:lnTo>
                  <a:pt x="187325" y="58165"/>
                </a:lnTo>
                <a:lnTo>
                  <a:pt x="193675" y="55625"/>
                </a:lnTo>
                <a:lnTo>
                  <a:pt x="201168" y="54355"/>
                </a:lnTo>
                <a:lnTo>
                  <a:pt x="271430" y="54355"/>
                </a:lnTo>
                <a:lnTo>
                  <a:pt x="270128" y="52958"/>
                </a:lnTo>
                <a:lnTo>
                  <a:pt x="229631" y="35020"/>
                </a:lnTo>
                <a:lnTo>
                  <a:pt x="220668" y="34091"/>
                </a:lnTo>
                <a:lnTo>
                  <a:pt x="211074" y="33781"/>
                </a:lnTo>
                <a:close/>
              </a:path>
              <a:path w="290195" h="180975">
                <a:moveTo>
                  <a:pt x="271430" y="54355"/>
                </a:moveTo>
                <a:lnTo>
                  <a:pt x="219456" y="54355"/>
                </a:lnTo>
                <a:lnTo>
                  <a:pt x="227330" y="55752"/>
                </a:lnTo>
                <a:lnTo>
                  <a:pt x="233680" y="58546"/>
                </a:lnTo>
                <a:lnTo>
                  <a:pt x="240030" y="61467"/>
                </a:lnTo>
                <a:lnTo>
                  <a:pt x="245110" y="65277"/>
                </a:lnTo>
                <a:lnTo>
                  <a:pt x="248793" y="70103"/>
                </a:lnTo>
                <a:lnTo>
                  <a:pt x="252602" y="74929"/>
                </a:lnTo>
                <a:lnTo>
                  <a:pt x="259334" y="115315"/>
                </a:lnTo>
                <a:lnTo>
                  <a:pt x="258318" y="122427"/>
                </a:lnTo>
                <a:lnTo>
                  <a:pt x="254508" y="135381"/>
                </a:lnTo>
                <a:lnTo>
                  <a:pt x="251460" y="140969"/>
                </a:lnTo>
                <a:lnTo>
                  <a:pt x="247396" y="145541"/>
                </a:lnTo>
                <a:lnTo>
                  <a:pt x="243332" y="150240"/>
                </a:lnTo>
                <a:lnTo>
                  <a:pt x="238125" y="153924"/>
                </a:lnTo>
                <a:lnTo>
                  <a:pt x="225298" y="159003"/>
                </a:lnTo>
                <a:lnTo>
                  <a:pt x="217805" y="160274"/>
                </a:lnTo>
                <a:lnTo>
                  <a:pt x="268795" y="160274"/>
                </a:lnTo>
                <a:lnTo>
                  <a:pt x="288543" y="121761"/>
                </a:lnTo>
                <a:lnTo>
                  <a:pt x="289813" y="106044"/>
                </a:lnTo>
                <a:lnTo>
                  <a:pt x="289506" y="97803"/>
                </a:lnTo>
                <a:lnTo>
                  <a:pt x="274772" y="57941"/>
                </a:lnTo>
                <a:lnTo>
                  <a:pt x="271430" y="54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30953" y="4325620"/>
            <a:ext cx="1082039" cy="26098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051422" y="4387977"/>
            <a:ext cx="323215" cy="147320"/>
          </a:xfrm>
          <a:custGeom>
            <a:avLst/>
            <a:gdLst/>
            <a:ahLst/>
            <a:cxnLst/>
            <a:rect l="l" t="t" r="r" b="b"/>
            <a:pathLst>
              <a:path w="323214" h="147320">
                <a:moveTo>
                  <a:pt x="124658" y="19938"/>
                </a:moveTo>
                <a:lnTo>
                  <a:pt x="72771" y="19938"/>
                </a:lnTo>
                <a:lnTo>
                  <a:pt x="78486" y="20700"/>
                </a:lnTo>
                <a:lnTo>
                  <a:pt x="83057" y="21971"/>
                </a:lnTo>
                <a:lnTo>
                  <a:pt x="100711" y="37846"/>
                </a:lnTo>
                <a:lnTo>
                  <a:pt x="102107" y="41783"/>
                </a:lnTo>
                <a:lnTo>
                  <a:pt x="102742" y="46355"/>
                </a:lnTo>
                <a:lnTo>
                  <a:pt x="102742" y="61975"/>
                </a:lnTo>
                <a:lnTo>
                  <a:pt x="80644" y="61975"/>
                </a:lnTo>
                <a:lnTo>
                  <a:pt x="71473" y="62142"/>
                </a:lnTo>
                <a:lnTo>
                  <a:pt x="32972" y="68151"/>
                </a:lnTo>
                <a:lnTo>
                  <a:pt x="1904" y="92328"/>
                </a:lnTo>
                <a:lnTo>
                  <a:pt x="0" y="98933"/>
                </a:lnTo>
                <a:lnTo>
                  <a:pt x="0" y="112902"/>
                </a:lnTo>
                <a:lnTo>
                  <a:pt x="26035" y="142621"/>
                </a:lnTo>
                <a:lnTo>
                  <a:pt x="47371" y="147193"/>
                </a:lnTo>
                <a:lnTo>
                  <a:pt x="55752" y="147193"/>
                </a:lnTo>
                <a:lnTo>
                  <a:pt x="95551" y="135778"/>
                </a:lnTo>
                <a:lnTo>
                  <a:pt x="105913" y="128015"/>
                </a:lnTo>
                <a:lnTo>
                  <a:pt x="50926" y="128015"/>
                </a:lnTo>
                <a:lnTo>
                  <a:pt x="43434" y="125984"/>
                </a:lnTo>
                <a:lnTo>
                  <a:pt x="38226" y="121793"/>
                </a:lnTo>
                <a:lnTo>
                  <a:pt x="32892" y="117728"/>
                </a:lnTo>
                <a:lnTo>
                  <a:pt x="30225" y="112140"/>
                </a:lnTo>
                <a:lnTo>
                  <a:pt x="30225" y="101219"/>
                </a:lnTo>
                <a:lnTo>
                  <a:pt x="31114" y="97536"/>
                </a:lnTo>
                <a:lnTo>
                  <a:pt x="33019" y="94487"/>
                </a:lnTo>
                <a:lnTo>
                  <a:pt x="34798" y="91312"/>
                </a:lnTo>
                <a:lnTo>
                  <a:pt x="37718" y="88646"/>
                </a:lnTo>
                <a:lnTo>
                  <a:pt x="41655" y="86487"/>
                </a:lnTo>
                <a:lnTo>
                  <a:pt x="45592" y="84200"/>
                </a:lnTo>
                <a:lnTo>
                  <a:pt x="50546" y="82550"/>
                </a:lnTo>
                <a:lnTo>
                  <a:pt x="62484" y="80263"/>
                </a:lnTo>
                <a:lnTo>
                  <a:pt x="69468" y="79628"/>
                </a:lnTo>
                <a:lnTo>
                  <a:pt x="132079" y="79628"/>
                </a:lnTo>
                <a:lnTo>
                  <a:pt x="132020" y="41783"/>
                </a:lnTo>
                <a:lnTo>
                  <a:pt x="130937" y="34798"/>
                </a:lnTo>
                <a:lnTo>
                  <a:pt x="126364" y="22351"/>
                </a:lnTo>
                <a:lnTo>
                  <a:pt x="124658" y="19938"/>
                </a:lnTo>
                <a:close/>
              </a:path>
              <a:path w="323214" h="147320">
                <a:moveTo>
                  <a:pt x="132079" y="127381"/>
                </a:moveTo>
                <a:lnTo>
                  <a:pt x="106679" y="127381"/>
                </a:lnTo>
                <a:lnTo>
                  <a:pt x="106679" y="141986"/>
                </a:lnTo>
                <a:lnTo>
                  <a:pt x="107061" y="142875"/>
                </a:lnTo>
                <a:lnTo>
                  <a:pt x="107950" y="143510"/>
                </a:lnTo>
                <a:lnTo>
                  <a:pt x="108712" y="144145"/>
                </a:lnTo>
                <a:lnTo>
                  <a:pt x="110109" y="144525"/>
                </a:lnTo>
                <a:lnTo>
                  <a:pt x="111887" y="144907"/>
                </a:lnTo>
                <a:lnTo>
                  <a:pt x="113791" y="145161"/>
                </a:lnTo>
                <a:lnTo>
                  <a:pt x="116204" y="145287"/>
                </a:lnTo>
                <a:lnTo>
                  <a:pt x="122554" y="145287"/>
                </a:lnTo>
                <a:lnTo>
                  <a:pt x="130555" y="143510"/>
                </a:lnTo>
                <a:lnTo>
                  <a:pt x="131572" y="142875"/>
                </a:lnTo>
                <a:lnTo>
                  <a:pt x="132079" y="141986"/>
                </a:lnTo>
                <a:lnTo>
                  <a:pt x="132079" y="127381"/>
                </a:lnTo>
                <a:close/>
              </a:path>
              <a:path w="323214" h="147320">
                <a:moveTo>
                  <a:pt x="132079" y="79628"/>
                </a:moveTo>
                <a:lnTo>
                  <a:pt x="102742" y="79628"/>
                </a:lnTo>
                <a:lnTo>
                  <a:pt x="102742" y="108076"/>
                </a:lnTo>
                <a:lnTo>
                  <a:pt x="97245" y="112902"/>
                </a:lnTo>
                <a:lnTo>
                  <a:pt x="68199" y="128015"/>
                </a:lnTo>
                <a:lnTo>
                  <a:pt x="105913" y="128015"/>
                </a:lnTo>
                <a:lnTo>
                  <a:pt x="106679" y="127381"/>
                </a:lnTo>
                <a:lnTo>
                  <a:pt x="132079" y="127381"/>
                </a:lnTo>
                <a:lnTo>
                  <a:pt x="132079" y="79628"/>
                </a:lnTo>
                <a:close/>
              </a:path>
              <a:path w="323214" h="147320">
                <a:moveTo>
                  <a:pt x="68579" y="0"/>
                </a:moveTo>
                <a:lnTo>
                  <a:pt x="62484" y="0"/>
                </a:lnTo>
                <a:lnTo>
                  <a:pt x="56261" y="508"/>
                </a:lnTo>
                <a:lnTo>
                  <a:pt x="50291" y="1397"/>
                </a:lnTo>
                <a:lnTo>
                  <a:pt x="44196" y="2412"/>
                </a:lnTo>
                <a:lnTo>
                  <a:pt x="38607" y="3556"/>
                </a:lnTo>
                <a:lnTo>
                  <a:pt x="33400" y="5080"/>
                </a:lnTo>
                <a:lnTo>
                  <a:pt x="28321" y="6476"/>
                </a:lnTo>
                <a:lnTo>
                  <a:pt x="8000" y="27177"/>
                </a:lnTo>
                <a:lnTo>
                  <a:pt x="8509" y="29590"/>
                </a:lnTo>
                <a:lnTo>
                  <a:pt x="12826" y="33782"/>
                </a:lnTo>
                <a:lnTo>
                  <a:pt x="15239" y="33782"/>
                </a:lnTo>
                <a:lnTo>
                  <a:pt x="17399" y="33147"/>
                </a:lnTo>
                <a:lnTo>
                  <a:pt x="20319" y="31623"/>
                </a:lnTo>
                <a:lnTo>
                  <a:pt x="23240" y="30225"/>
                </a:lnTo>
                <a:lnTo>
                  <a:pt x="26924" y="28575"/>
                </a:lnTo>
                <a:lnTo>
                  <a:pt x="31241" y="26924"/>
                </a:lnTo>
                <a:lnTo>
                  <a:pt x="35560" y="25146"/>
                </a:lnTo>
                <a:lnTo>
                  <a:pt x="40639" y="23622"/>
                </a:lnTo>
                <a:lnTo>
                  <a:pt x="46354" y="22098"/>
                </a:lnTo>
                <a:lnTo>
                  <a:pt x="52197" y="20700"/>
                </a:lnTo>
                <a:lnTo>
                  <a:pt x="58674" y="19938"/>
                </a:lnTo>
                <a:lnTo>
                  <a:pt x="124658" y="19938"/>
                </a:lnTo>
                <a:lnTo>
                  <a:pt x="122681" y="17145"/>
                </a:lnTo>
                <a:lnTo>
                  <a:pt x="117728" y="12953"/>
                </a:lnTo>
                <a:lnTo>
                  <a:pt x="112775" y="8636"/>
                </a:lnTo>
                <a:lnTo>
                  <a:pt x="106172" y="5461"/>
                </a:lnTo>
                <a:lnTo>
                  <a:pt x="98043" y="3301"/>
                </a:lnTo>
                <a:lnTo>
                  <a:pt x="91690" y="1875"/>
                </a:lnTo>
                <a:lnTo>
                  <a:pt x="84645" y="841"/>
                </a:lnTo>
                <a:lnTo>
                  <a:pt x="76934" y="212"/>
                </a:lnTo>
                <a:lnTo>
                  <a:pt x="68579" y="0"/>
                </a:lnTo>
                <a:close/>
              </a:path>
              <a:path w="323214" h="147320">
                <a:moveTo>
                  <a:pt x="202818" y="2159"/>
                </a:moveTo>
                <a:lnTo>
                  <a:pt x="193166" y="2159"/>
                </a:lnTo>
                <a:lnTo>
                  <a:pt x="191515" y="2286"/>
                </a:lnTo>
                <a:lnTo>
                  <a:pt x="184657" y="5969"/>
                </a:lnTo>
                <a:lnTo>
                  <a:pt x="184657" y="141477"/>
                </a:lnTo>
                <a:lnTo>
                  <a:pt x="196468" y="145287"/>
                </a:lnTo>
                <a:lnTo>
                  <a:pt x="202311" y="145287"/>
                </a:lnTo>
                <a:lnTo>
                  <a:pt x="211074" y="144145"/>
                </a:lnTo>
                <a:lnTo>
                  <a:pt x="212216" y="143763"/>
                </a:lnTo>
                <a:lnTo>
                  <a:pt x="212978" y="143256"/>
                </a:lnTo>
                <a:lnTo>
                  <a:pt x="213487" y="142748"/>
                </a:lnTo>
                <a:lnTo>
                  <a:pt x="213867" y="142112"/>
                </a:lnTo>
                <a:lnTo>
                  <a:pt x="214122" y="141477"/>
                </a:lnTo>
                <a:lnTo>
                  <a:pt x="214122" y="47117"/>
                </a:lnTo>
                <a:lnTo>
                  <a:pt x="220146" y="41136"/>
                </a:lnTo>
                <a:lnTo>
                  <a:pt x="226028" y="35941"/>
                </a:lnTo>
                <a:lnTo>
                  <a:pt x="231767" y="31507"/>
                </a:lnTo>
                <a:lnTo>
                  <a:pt x="237362" y="27812"/>
                </a:lnTo>
                <a:lnTo>
                  <a:pt x="243212" y="24384"/>
                </a:lnTo>
                <a:lnTo>
                  <a:pt x="211327" y="24384"/>
                </a:lnTo>
                <a:lnTo>
                  <a:pt x="211327" y="5969"/>
                </a:lnTo>
                <a:lnTo>
                  <a:pt x="211074" y="5207"/>
                </a:lnTo>
                <a:lnTo>
                  <a:pt x="204597" y="2286"/>
                </a:lnTo>
                <a:lnTo>
                  <a:pt x="202818" y="2159"/>
                </a:lnTo>
                <a:close/>
              </a:path>
              <a:path w="323214" h="147320">
                <a:moveTo>
                  <a:pt x="314608" y="21336"/>
                </a:moveTo>
                <a:lnTo>
                  <a:pt x="265175" y="21336"/>
                </a:lnTo>
                <a:lnTo>
                  <a:pt x="270255" y="22225"/>
                </a:lnTo>
                <a:lnTo>
                  <a:pt x="278891" y="25781"/>
                </a:lnTo>
                <a:lnTo>
                  <a:pt x="293624" y="54610"/>
                </a:lnTo>
                <a:lnTo>
                  <a:pt x="293624" y="141477"/>
                </a:lnTo>
                <a:lnTo>
                  <a:pt x="293877" y="142112"/>
                </a:lnTo>
                <a:lnTo>
                  <a:pt x="294766" y="143256"/>
                </a:lnTo>
                <a:lnTo>
                  <a:pt x="295528" y="143763"/>
                </a:lnTo>
                <a:lnTo>
                  <a:pt x="296672" y="144145"/>
                </a:lnTo>
                <a:lnTo>
                  <a:pt x="297688" y="144525"/>
                </a:lnTo>
                <a:lnTo>
                  <a:pt x="299212" y="144780"/>
                </a:lnTo>
                <a:lnTo>
                  <a:pt x="301116" y="145034"/>
                </a:lnTo>
                <a:lnTo>
                  <a:pt x="303022" y="145161"/>
                </a:lnTo>
                <a:lnTo>
                  <a:pt x="305435" y="145287"/>
                </a:lnTo>
                <a:lnTo>
                  <a:pt x="311276" y="145287"/>
                </a:lnTo>
                <a:lnTo>
                  <a:pt x="320039" y="144145"/>
                </a:lnTo>
                <a:lnTo>
                  <a:pt x="321182" y="143763"/>
                </a:lnTo>
                <a:lnTo>
                  <a:pt x="321944" y="143256"/>
                </a:lnTo>
                <a:lnTo>
                  <a:pt x="322834" y="142112"/>
                </a:lnTo>
                <a:lnTo>
                  <a:pt x="323088" y="141477"/>
                </a:lnTo>
                <a:lnTo>
                  <a:pt x="322976" y="48513"/>
                </a:lnTo>
                <a:lnTo>
                  <a:pt x="322072" y="41275"/>
                </a:lnTo>
                <a:lnTo>
                  <a:pt x="320166" y="34544"/>
                </a:lnTo>
                <a:lnTo>
                  <a:pt x="318135" y="27686"/>
                </a:lnTo>
                <a:lnTo>
                  <a:pt x="314960" y="21717"/>
                </a:lnTo>
                <a:lnTo>
                  <a:pt x="314608" y="21336"/>
                </a:lnTo>
                <a:close/>
              </a:path>
              <a:path w="323214" h="147320">
                <a:moveTo>
                  <a:pt x="265556" y="0"/>
                </a:moveTo>
                <a:lnTo>
                  <a:pt x="224853" y="13461"/>
                </a:lnTo>
                <a:lnTo>
                  <a:pt x="211327" y="24384"/>
                </a:lnTo>
                <a:lnTo>
                  <a:pt x="243212" y="24384"/>
                </a:lnTo>
                <a:lnTo>
                  <a:pt x="244728" y="23495"/>
                </a:lnTo>
                <a:lnTo>
                  <a:pt x="252094" y="21336"/>
                </a:lnTo>
                <a:lnTo>
                  <a:pt x="314608" y="21336"/>
                </a:lnTo>
                <a:lnTo>
                  <a:pt x="310388" y="16763"/>
                </a:lnTo>
                <a:lnTo>
                  <a:pt x="305942" y="11684"/>
                </a:lnTo>
                <a:lnTo>
                  <a:pt x="273319" y="285"/>
                </a:lnTo>
                <a:lnTo>
                  <a:pt x="265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24184" y="4325111"/>
            <a:ext cx="1259264" cy="21005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30133" y="4334890"/>
            <a:ext cx="1009523" cy="20027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9067545" y="4354195"/>
            <a:ext cx="290195" cy="180975"/>
          </a:xfrm>
          <a:custGeom>
            <a:avLst/>
            <a:gdLst/>
            <a:ahLst/>
            <a:cxnLst/>
            <a:rect l="l" t="t" r="r" b="b"/>
            <a:pathLst>
              <a:path w="290195" h="180975">
                <a:moveTo>
                  <a:pt x="57911" y="57022"/>
                </a:moveTo>
                <a:lnTo>
                  <a:pt x="28448" y="57022"/>
                </a:lnTo>
                <a:lnTo>
                  <a:pt x="28448" y="143001"/>
                </a:lnTo>
                <a:lnTo>
                  <a:pt x="48005" y="176149"/>
                </a:lnTo>
                <a:lnTo>
                  <a:pt x="53975" y="177926"/>
                </a:lnTo>
                <a:lnTo>
                  <a:pt x="59944" y="179831"/>
                </a:lnTo>
                <a:lnTo>
                  <a:pt x="67055" y="180720"/>
                </a:lnTo>
                <a:lnTo>
                  <a:pt x="78104" y="180720"/>
                </a:lnTo>
                <a:lnTo>
                  <a:pt x="80899" y="180593"/>
                </a:lnTo>
                <a:lnTo>
                  <a:pt x="83693" y="180212"/>
                </a:lnTo>
                <a:lnTo>
                  <a:pt x="86359" y="179958"/>
                </a:lnTo>
                <a:lnTo>
                  <a:pt x="91439" y="179196"/>
                </a:lnTo>
                <a:lnTo>
                  <a:pt x="93852" y="178688"/>
                </a:lnTo>
                <a:lnTo>
                  <a:pt x="96011" y="178180"/>
                </a:lnTo>
                <a:lnTo>
                  <a:pt x="97917" y="177418"/>
                </a:lnTo>
                <a:lnTo>
                  <a:pt x="99822" y="176783"/>
                </a:lnTo>
                <a:lnTo>
                  <a:pt x="105028" y="167512"/>
                </a:lnTo>
                <a:lnTo>
                  <a:pt x="104901" y="161416"/>
                </a:lnTo>
                <a:lnTo>
                  <a:pt x="104648" y="160146"/>
                </a:lnTo>
                <a:lnTo>
                  <a:pt x="104605" y="159765"/>
                </a:lnTo>
                <a:lnTo>
                  <a:pt x="72008" y="159765"/>
                </a:lnTo>
                <a:lnTo>
                  <a:pt x="66039" y="157352"/>
                </a:lnTo>
                <a:lnTo>
                  <a:pt x="62864" y="152653"/>
                </a:lnTo>
                <a:lnTo>
                  <a:pt x="59562" y="147954"/>
                </a:lnTo>
                <a:lnTo>
                  <a:pt x="57911" y="140969"/>
                </a:lnTo>
                <a:lnTo>
                  <a:pt x="57911" y="57022"/>
                </a:lnTo>
                <a:close/>
              </a:path>
              <a:path w="290195" h="180975">
                <a:moveTo>
                  <a:pt x="101600" y="155575"/>
                </a:moveTo>
                <a:lnTo>
                  <a:pt x="99949" y="155575"/>
                </a:lnTo>
                <a:lnTo>
                  <a:pt x="98932" y="155828"/>
                </a:lnTo>
                <a:lnTo>
                  <a:pt x="97789" y="156209"/>
                </a:lnTo>
                <a:lnTo>
                  <a:pt x="96520" y="156717"/>
                </a:lnTo>
                <a:lnTo>
                  <a:pt x="95123" y="157099"/>
                </a:lnTo>
                <a:lnTo>
                  <a:pt x="91821" y="158114"/>
                </a:lnTo>
                <a:lnTo>
                  <a:pt x="89915" y="158622"/>
                </a:lnTo>
                <a:lnTo>
                  <a:pt x="87756" y="159003"/>
                </a:lnTo>
                <a:lnTo>
                  <a:pt x="85598" y="159512"/>
                </a:lnTo>
                <a:lnTo>
                  <a:pt x="83184" y="159765"/>
                </a:lnTo>
                <a:lnTo>
                  <a:pt x="104605" y="159765"/>
                </a:lnTo>
                <a:lnTo>
                  <a:pt x="104521" y="159003"/>
                </a:lnTo>
                <a:lnTo>
                  <a:pt x="103801" y="157099"/>
                </a:lnTo>
                <a:lnTo>
                  <a:pt x="103631" y="156590"/>
                </a:lnTo>
                <a:lnTo>
                  <a:pt x="103250" y="156209"/>
                </a:lnTo>
                <a:lnTo>
                  <a:pt x="102615" y="155955"/>
                </a:lnTo>
                <a:lnTo>
                  <a:pt x="102107" y="155701"/>
                </a:lnTo>
                <a:lnTo>
                  <a:pt x="101600" y="155575"/>
                </a:lnTo>
                <a:close/>
              </a:path>
              <a:path w="290195" h="180975">
                <a:moveTo>
                  <a:pt x="100075" y="36702"/>
                </a:moveTo>
                <a:lnTo>
                  <a:pt x="5206" y="36702"/>
                </a:lnTo>
                <a:lnTo>
                  <a:pt x="4318" y="36829"/>
                </a:lnTo>
                <a:lnTo>
                  <a:pt x="3555" y="37210"/>
                </a:lnTo>
                <a:lnTo>
                  <a:pt x="2794" y="37464"/>
                </a:lnTo>
                <a:lnTo>
                  <a:pt x="2158" y="38100"/>
                </a:lnTo>
                <a:lnTo>
                  <a:pt x="1650" y="38988"/>
                </a:lnTo>
                <a:lnTo>
                  <a:pt x="1143" y="39750"/>
                </a:lnTo>
                <a:lnTo>
                  <a:pt x="761" y="40893"/>
                </a:lnTo>
                <a:lnTo>
                  <a:pt x="253" y="43433"/>
                </a:lnTo>
                <a:lnTo>
                  <a:pt x="0" y="45084"/>
                </a:lnTo>
                <a:lnTo>
                  <a:pt x="0" y="50545"/>
                </a:lnTo>
                <a:lnTo>
                  <a:pt x="634" y="53085"/>
                </a:lnTo>
                <a:lnTo>
                  <a:pt x="1650" y="54609"/>
                </a:lnTo>
                <a:lnTo>
                  <a:pt x="2667" y="56260"/>
                </a:lnTo>
                <a:lnTo>
                  <a:pt x="4190" y="57022"/>
                </a:lnTo>
                <a:lnTo>
                  <a:pt x="100964" y="57022"/>
                </a:lnTo>
                <a:lnTo>
                  <a:pt x="102361" y="56260"/>
                </a:lnTo>
                <a:lnTo>
                  <a:pt x="103504" y="54609"/>
                </a:lnTo>
                <a:lnTo>
                  <a:pt x="104521" y="53085"/>
                </a:lnTo>
                <a:lnTo>
                  <a:pt x="105028" y="50545"/>
                </a:lnTo>
                <a:lnTo>
                  <a:pt x="104901" y="43433"/>
                </a:lnTo>
                <a:lnTo>
                  <a:pt x="104648" y="42163"/>
                </a:lnTo>
                <a:lnTo>
                  <a:pt x="104521" y="40893"/>
                </a:lnTo>
                <a:lnTo>
                  <a:pt x="104139" y="39750"/>
                </a:lnTo>
                <a:lnTo>
                  <a:pt x="103504" y="38988"/>
                </a:lnTo>
                <a:lnTo>
                  <a:pt x="102997" y="38100"/>
                </a:lnTo>
                <a:lnTo>
                  <a:pt x="102361" y="37464"/>
                </a:lnTo>
                <a:lnTo>
                  <a:pt x="101726" y="37210"/>
                </a:lnTo>
                <a:lnTo>
                  <a:pt x="100964" y="36829"/>
                </a:lnTo>
                <a:lnTo>
                  <a:pt x="100075" y="36702"/>
                </a:lnTo>
                <a:close/>
              </a:path>
              <a:path w="290195" h="180975">
                <a:moveTo>
                  <a:pt x="46100" y="0"/>
                </a:moveTo>
                <a:lnTo>
                  <a:pt x="40258" y="0"/>
                </a:lnTo>
                <a:lnTo>
                  <a:pt x="37846" y="126"/>
                </a:lnTo>
                <a:lnTo>
                  <a:pt x="35940" y="380"/>
                </a:lnTo>
                <a:lnTo>
                  <a:pt x="34035" y="507"/>
                </a:lnTo>
                <a:lnTo>
                  <a:pt x="29082" y="2920"/>
                </a:lnTo>
                <a:lnTo>
                  <a:pt x="28701" y="3428"/>
                </a:lnTo>
                <a:lnTo>
                  <a:pt x="28448" y="4063"/>
                </a:lnTo>
                <a:lnTo>
                  <a:pt x="28448" y="36702"/>
                </a:lnTo>
                <a:lnTo>
                  <a:pt x="57911" y="36702"/>
                </a:lnTo>
                <a:lnTo>
                  <a:pt x="57911" y="4063"/>
                </a:lnTo>
                <a:lnTo>
                  <a:pt x="57657" y="3428"/>
                </a:lnTo>
                <a:lnTo>
                  <a:pt x="57150" y="2920"/>
                </a:lnTo>
                <a:lnTo>
                  <a:pt x="56769" y="2285"/>
                </a:lnTo>
                <a:lnTo>
                  <a:pt x="50419" y="380"/>
                </a:lnTo>
                <a:lnTo>
                  <a:pt x="48513" y="126"/>
                </a:lnTo>
                <a:lnTo>
                  <a:pt x="46100" y="0"/>
                </a:lnTo>
                <a:close/>
              </a:path>
              <a:path w="290195" h="180975">
                <a:moveTo>
                  <a:pt x="211074" y="33781"/>
                </a:moveTo>
                <a:lnTo>
                  <a:pt x="167804" y="42398"/>
                </a:lnTo>
                <a:lnTo>
                  <a:pt x="137068" y="71866"/>
                </a:lnTo>
                <a:lnTo>
                  <a:pt x="129158" y="108712"/>
                </a:lnTo>
                <a:lnTo>
                  <a:pt x="129448" y="116955"/>
                </a:lnTo>
                <a:lnTo>
                  <a:pt x="143968" y="156870"/>
                </a:lnTo>
                <a:lnTo>
                  <a:pt x="180820" y="178242"/>
                </a:lnTo>
                <a:lnTo>
                  <a:pt x="207645" y="180975"/>
                </a:lnTo>
                <a:lnTo>
                  <a:pt x="217527" y="180637"/>
                </a:lnTo>
                <a:lnTo>
                  <a:pt x="257635" y="168735"/>
                </a:lnTo>
                <a:lnTo>
                  <a:pt x="268795" y="160274"/>
                </a:lnTo>
                <a:lnTo>
                  <a:pt x="199771" y="160274"/>
                </a:lnTo>
                <a:lnTo>
                  <a:pt x="191770" y="158876"/>
                </a:lnTo>
                <a:lnTo>
                  <a:pt x="160400" y="121284"/>
                </a:lnTo>
                <a:lnTo>
                  <a:pt x="159638" y="99440"/>
                </a:lnTo>
                <a:lnTo>
                  <a:pt x="160654" y="92328"/>
                </a:lnTo>
                <a:lnTo>
                  <a:pt x="162645" y="85584"/>
                </a:lnTo>
                <a:lnTo>
                  <a:pt x="164592" y="79501"/>
                </a:lnTo>
                <a:lnTo>
                  <a:pt x="167639" y="73913"/>
                </a:lnTo>
                <a:lnTo>
                  <a:pt x="171703" y="69214"/>
                </a:lnTo>
                <a:lnTo>
                  <a:pt x="175768" y="64388"/>
                </a:lnTo>
                <a:lnTo>
                  <a:pt x="180975" y="60832"/>
                </a:lnTo>
                <a:lnTo>
                  <a:pt x="187325" y="58165"/>
                </a:lnTo>
                <a:lnTo>
                  <a:pt x="193548" y="55625"/>
                </a:lnTo>
                <a:lnTo>
                  <a:pt x="201168" y="54355"/>
                </a:lnTo>
                <a:lnTo>
                  <a:pt x="271430" y="54355"/>
                </a:lnTo>
                <a:lnTo>
                  <a:pt x="270128" y="52958"/>
                </a:lnTo>
                <a:lnTo>
                  <a:pt x="229631" y="35020"/>
                </a:lnTo>
                <a:lnTo>
                  <a:pt x="220668" y="34091"/>
                </a:lnTo>
                <a:lnTo>
                  <a:pt x="211074" y="33781"/>
                </a:lnTo>
                <a:close/>
              </a:path>
              <a:path w="290195" h="180975">
                <a:moveTo>
                  <a:pt x="271430" y="54355"/>
                </a:moveTo>
                <a:lnTo>
                  <a:pt x="219455" y="54355"/>
                </a:lnTo>
                <a:lnTo>
                  <a:pt x="227329" y="55752"/>
                </a:lnTo>
                <a:lnTo>
                  <a:pt x="233679" y="58546"/>
                </a:lnTo>
                <a:lnTo>
                  <a:pt x="240029" y="61467"/>
                </a:lnTo>
                <a:lnTo>
                  <a:pt x="245109" y="65277"/>
                </a:lnTo>
                <a:lnTo>
                  <a:pt x="248793" y="70103"/>
                </a:lnTo>
                <a:lnTo>
                  <a:pt x="252602" y="74929"/>
                </a:lnTo>
                <a:lnTo>
                  <a:pt x="259333" y="115315"/>
                </a:lnTo>
                <a:lnTo>
                  <a:pt x="258318" y="122427"/>
                </a:lnTo>
                <a:lnTo>
                  <a:pt x="254507" y="135381"/>
                </a:lnTo>
                <a:lnTo>
                  <a:pt x="251459" y="140969"/>
                </a:lnTo>
                <a:lnTo>
                  <a:pt x="247396" y="145541"/>
                </a:lnTo>
                <a:lnTo>
                  <a:pt x="243331" y="150240"/>
                </a:lnTo>
                <a:lnTo>
                  <a:pt x="238125" y="153924"/>
                </a:lnTo>
                <a:lnTo>
                  <a:pt x="225298" y="159003"/>
                </a:lnTo>
                <a:lnTo>
                  <a:pt x="217804" y="160274"/>
                </a:lnTo>
                <a:lnTo>
                  <a:pt x="268795" y="160274"/>
                </a:lnTo>
                <a:lnTo>
                  <a:pt x="288543" y="121761"/>
                </a:lnTo>
                <a:lnTo>
                  <a:pt x="289813" y="106044"/>
                </a:lnTo>
                <a:lnTo>
                  <a:pt x="289506" y="97803"/>
                </a:lnTo>
                <a:lnTo>
                  <a:pt x="274772" y="57941"/>
                </a:lnTo>
                <a:lnTo>
                  <a:pt x="271430" y="54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05695" y="4387977"/>
            <a:ext cx="819276" cy="147193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491469" y="4339844"/>
            <a:ext cx="323850" cy="247015"/>
          </a:xfrm>
          <a:custGeom>
            <a:avLst/>
            <a:gdLst/>
            <a:ahLst/>
            <a:cxnLst/>
            <a:rect l="l" t="t" r="r" b="b"/>
            <a:pathLst>
              <a:path w="323850" h="247014">
                <a:moveTo>
                  <a:pt x="63880" y="0"/>
                </a:moveTo>
                <a:lnTo>
                  <a:pt x="8635" y="0"/>
                </a:lnTo>
                <a:lnTo>
                  <a:pt x="6070" y="777"/>
                </a:lnTo>
                <a:lnTo>
                  <a:pt x="3682" y="2285"/>
                </a:lnTo>
                <a:lnTo>
                  <a:pt x="1143" y="3809"/>
                </a:lnTo>
                <a:lnTo>
                  <a:pt x="0" y="6476"/>
                </a:lnTo>
                <a:lnTo>
                  <a:pt x="0" y="185927"/>
                </a:lnTo>
                <a:lnTo>
                  <a:pt x="1143" y="188721"/>
                </a:lnTo>
                <a:lnTo>
                  <a:pt x="3682" y="190245"/>
                </a:lnTo>
                <a:lnTo>
                  <a:pt x="6096" y="191769"/>
                </a:lnTo>
                <a:lnTo>
                  <a:pt x="8635" y="192531"/>
                </a:lnTo>
                <a:lnTo>
                  <a:pt x="80518" y="192531"/>
                </a:lnTo>
                <a:lnTo>
                  <a:pt x="119760" y="184150"/>
                </a:lnTo>
                <a:lnTo>
                  <a:pt x="138739" y="171450"/>
                </a:lnTo>
                <a:lnTo>
                  <a:pt x="30479" y="171450"/>
                </a:lnTo>
                <a:lnTo>
                  <a:pt x="30479" y="103504"/>
                </a:lnTo>
                <a:lnTo>
                  <a:pt x="137493" y="103504"/>
                </a:lnTo>
                <a:lnTo>
                  <a:pt x="134874" y="100964"/>
                </a:lnTo>
                <a:lnTo>
                  <a:pt x="130175" y="97662"/>
                </a:lnTo>
                <a:lnTo>
                  <a:pt x="124586" y="94995"/>
                </a:lnTo>
                <a:lnTo>
                  <a:pt x="119125" y="92328"/>
                </a:lnTo>
                <a:lnTo>
                  <a:pt x="113283" y="90550"/>
                </a:lnTo>
                <a:lnTo>
                  <a:pt x="106933" y="89534"/>
                </a:lnTo>
                <a:lnTo>
                  <a:pt x="112013" y="87756"/>
                </a:lnTo>
                <a:lnTo>
                  <a:pt x="116458" y="85470"/>
                </a:lnTo>
                <a:lnTo>
                  <a:pt x="119576" y="83184"/>
                </a:lnTo>
                <a:lnTo>
                  <a:pt x="30479" y="83184"/>
                </a:lnTo>
                <a:lnTo>
                  <a:pt x="30479" y="20827"/>
                </a:lnTo>
                <a:lnTo>
                  <a:pt x="129203" y="20827"/>
                </a:lnTo>
                <a:lnTo>
                  <a:pt x="125856" y="16890"/>
                </a:lnTo>
                <a:lnTo>
                  <a:pt x="90741" y="1768"/>
                </a:lnTo>
                <a:lnTo>
                  <a:pt x="73786" y="192"/>
                </a:lnTo>
                <a:lnTo>
                  <a:pt x="63880" y="0"/>
                </a:lnTo>
                <a:close/>
              </a:path>
              <a:path w="323850" h="247014">
                <a:moveTo>
                  <a:pt x="137493" y="103504"/>
                </a:moveTo>
                <a:lnTo>
                  <a:pt x="76834" y="103504"/>
                </a:lnTo>
                <a:lnTo>
                  <a:pt x="84835" y="104266"/>
                </a:lnTo>
                <a:lnTo>
                  <a:pt x="97535" y="107314"/>
                </a:lnTo>
                <a:lnTo>
                  <a:pt x="102870" y="109600"/>
                </a:lnTo>
                <a:lnTo>
                  <a:pt x="107060" y="112648"/>
                </a:lnTo>
                <a:lnTo>
                  <a:pt x="111251" y="115569"/>
                </a:lnTo>
                <a:lnTo>
                  <a:pt x="114553" y="119252"/>
                </a:lnTo>
                <a:lnTo>
                  <a:pt x="116712" y="123570"/>
                </a:lnTo>
                <a:lnTo>
                  <a:pt x="118872" y="128015"/>
                </a:lnTo>
                <a:lnTo>
                  <a:pt x="120014" y="133095"/>
                </a:lnTo>
                <a:lnTo>
                  <a:pt x="120014" y="144144"/>
                </a:lnTo>
                <a:lnTo>
                  <a:pt x="88264" y="170687"/>
                </a:lnTo>
                <a:lnTo>
                  <a:pt x="82041" y="171450"/>
                </a:lnTo>
                <a:lnTo>
                  <a:pt x="138739" y="171450"/>
                </a:lnTo>
                <a:lnTo>
                  <a:pt x="141731" y="167766"/>
                </a:lnTo>
                <a:lnTo>
                  <a:pt x="145160" y="163702"/>
                </a:lnTo>
                <a:lnTo>
                  <a:pt x="147700" y="159130"/>
                </a:lnTo>
                <a:lnTo>
                  <a:pt x="149605" y="154050"/>
                </a:lnTo>
                <a:lnTo>
                  <a:pt x="151383" y="148970"/>
                </a:lnTo>
                <a:lnTo>
                  <a:pt x="152151" y="144144"/>
                </a:lnTo>
                <a:lnTo>
                  <a:pt x="152273" y="130809"/>
                </a:lnTo>
                <a:lnTo>
                  <a:pt x="151129" y="124713"/>
                </a:lnTo>
                <a:lnTo>
                  <a:pt x="148716" y="119252"/>
                </a:lnTo>
                <a:lnTo>
                  <a:pt x="146430" y="113791"/>
                </a:lnTo>
                <a:lnTo>
                  <a:pt x="143128" y="109092"/>
                </a:lnTo>
                <a:lnTo>
                  <a:pt x="139064" y="105028"/>
                </a:lnTo>
                <a:lnTo>
                  <a:pt x="137493" y="103504"/>
                </a:lnTo>
                <a:close/>
              </a:path>
              <a:path w="323850" h="247014">
                <a:moveTo>
                  <a:pt x="129203" y="20827"/>
                </a:moveTo>
                <a:lnTo>
                  <a:pt x="70993" y="20827"/>
                </a:lnTo>
                <a:lnTo>
                  <a:pt x="78104" y="21462"/>
                </a:lnTo>
                <a:lnTo>
                  <a:pt x="88773" y="24256"/>
                </a:lnTo>
                <a:lnTo>
                  <a:pt x="93090" y="26288"/>
                </a:lnTo>
                <a:lnTo>
                  <a:pt x="96393" y="28955"/>
                </a:lnTo>
                <a:lnTo>
                  <a:pt x="99822" y="31495"/>
                </a:lnTo>
                <a:lnTo>
                  <a:pt x="102234" y="34670"/>
                </a:lnTo>
                <a:lnTo>
                  <a:pt x="105282" y="42290"/>
                </a:lnTo>
                <a:lnTo>
                  <a:pt x="106045" y="46481"/>
                </a:lnTo>
                <a:lnTo>
                  <a:pt x="106045" y="55371"/>
                </a:lnTo>
                <a:lnTo>
                  <a:pt x="73405" y="83184"/>
                </a:lnTo>
                <a:lnTo>
                  <a:pt x="119576" y="83184"/>
                </a:lnTo>
                <a:lnTo>
                  <a:pt x="137668" y="53212"/>
                </a:lnTo>
                <a:lnTo>
                  <a:pt x="137668" y="41020"/>
                </a:lnTo>
                <a:lnTo>
                  <a:pt x="136144" y="34162"/>
                </a:lnTo>
                <a:lnTo>
                  <a:pt x="133223" y="28066"/>
                </a:lnTo>
                <a:lnTo>
                  <a:pt x="130175" y="21970"/>
                </a:lnTo>
                <a:lnTo>
                  <a:pt x="129203" y="20827"/>
                </a:lnTo>
                <a:close/>
              </a:path>
              <a:path w="323850" h="247014">
                <a:moveTo>
                  <a:pt x="191388" y="50291"/>
                </a:moveTo>
                <a:lnTo>
                  <a:pt x="181482" y="50291"/>
                </a:lnTo>
                <a:lnTo>
                  <a:pt x="178561" y="50418"/>
                </a:lnTo>
                <a:lnTo>
                  <a:pt x="174371" y="50926"/>
                </a:lnTo>
                <a:lnTo>
                  <a:pt x="172847" y="51307"/>
                </a:lnTo>
                <a:lnTo>
                  <a:pt x="171830" y="52069"/>
                </a:lnTo>
                <a:lnTo>
                  <a:pt x="170941" y="52704"/>
                </a:lnTo>
                <a:lnTo>
                  <a:pt x="170497" y="53593"/>
                </a:lnTo>
                <a:lnTo>
                  <a:pt x="170433" y="56006"/>
                </a:lnTo>
                <a:lnTo>
                  <a:pt x="170941" y="57657"/>
                </a:lnTo>
                <a:lnTo>
                  <a:pt x="171830" y="59816"/>
                </a:lnTo>
                <a:lnTo>
                  <a:pt x="229107" y="187705"/>
                </a:lnTo>
                <a:lnTo>
                  <a:pt x="229488" y="188721"/>
                </a:lnTo>
                <a:lnTo>
                  <a:pt x="230124" y="189737"/>
                </a:lnTo>
                <a:lnTo>
                  <a:pt x="231139" y="190626"/>
                </a:lnTo>
                <a:lnTo>
                  <a:pt x="232028" y="191515"/>
                </a:lnTo>
                <a:lnTo>
                  <a:pt x="233045" y="192150"/>
                </a:lnTo>
                <a:lnTo>
                  <a:pt x="234187" y="192531"/>
                </a:lnTo>
                <a:lnTo>
                  <a:pt x="211962" y="239140"/>
                </a:lnTo>
                <a:lnTo>
                  <a:pt x="211327" y="240537"/>
                </a:lnTo>
                <a:lnTo>
                  <a:pt x="210947" y="241680"/>
                </a:lnTo>
                <a:lnTo>
                  <a:pt x="211200" y="243712"/>
                </a:lnTo>
                <a:lnTo>
                  <a:pt x="221614" y="246760"/>
                </a:lnTo>
                <a:lnTo>
                  <a:pt x="230631" y="246760"/>
                </a:lnTo>
                <a:lnTo>
                  <a:pt x="264922" y="192531"/>
                </a:lnTo>
                <a:lnTo>
                  <a:pt x="277507" y="163448"/>
                </a:lnTo>
                <a:lnTo>
                  <a:pt x="248411" y="163448"/>
                </a:lnTo>
                <a:lnTo>
                  <a:pt x="202564" y="56006"/>
                </a:lnTo>
                <a:lnTo>
                  <a:pt x="198247" y="51307"/>
                </a:lnTo>
                <a:lnTo>
                  <a:pt x="197103" y="50926"/>
                </a:lnTo>
                <a:lnTo>
                  <a:pt x="195452" y="50672"/>
                </a:lnTo>
                <a:lnTo>
                  <a:pt x="193421" y="50418"/>
                </a:lnTo>
                <a:lnTo>
                  <a:pt x="191388" y="50291"/>
                </a:lnTo>
                <a:close/>
              </a:path>
              <a:path w="323850" h="247014">
                <a:moveTo>
                  <a:pt x="312547" y="50291"/>
                </a:moveTo>
                <a:lnTo>
                  <a:pt x="305307" y="50291"/>
                </a:lnTo>
                <a:lnTo>
                  <a:pt x="302386" y="50418"/>
                </a:lnTo>
                <a:lnTo>
                  <a:pt x="292359" y="57657"/>
                </a:lnTo>
                <a:lnTo>
                  <a:pt x="249047" y="163448"/>
                </a:lnTo>
                <a:lnTo>
                  <a:pt x="277507" y="163448"/>
                </a:lnTo>
                <a:lnTo>
                  <a:pt x="323341" y="57530"/>
                </a:lnTo>
                <a:lnTo>
                  <a:pt x="323596" y="56006"/>
                </a:lnTo>
                <a:lnTo>
                  <a:pt x="323532" y="53593"/>
                </a:lnTo>
                <a:lnTo>
                  <a:pt x="323087" y="52704"/>
                </a:lnTo>
                <a:lnTo>
                  <a:pt x="322072" y="52069"/>
                </a:lnTo>
                <a:lnTo>
                  <a:pt x="321055" y="51307"/>
                </a:lnTo>
                <a:lnTo>
                  <a:pt x="319531" y="50926"/>
                </a:lnTo>
                <a:lnTo>
                  <a:pt x="315213" y="50418"/>
                </a:lnTo>
                <a:lnTo>
                  <a:pt x="312547" y="50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43208" y="4323841"/>
            <a:ext cx="1126998" cy="26289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13208" y="4325111"/>
            <a:ext cx="1820164" cy="261492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716271" y="4813300"/>
            <a:ext cx="510540" cy="209550"/>
          </a:xfrm>
          <a:custGeom>
            <a:avLst/>
            <a:gdLst/>
            <a:ahLst/>
            <a:cxnLst/>
            <a:rect l="l" t="t" r="r" b="b"/>
            <a:pathLst>
              <a:path w="510539" h="209550">
                <a:moveTo>
                  <a:pt x="123642" y="82296"/>
                </a:moveTo>
                <a:lnTo>
                  <a:pt x="72136" y="82296"/>
                </a:lnTo>
                <a:lnTo>
                  <a:pt x="77724" y="83058"/>
                </a:lnTo>
                <a:lnTo>
                  <a:pt x="82423" y="84327"/>
                </a:lnTo>
                <a:lnTo>
                  <a:pt x="86994" y="85725"/>
                </a:lnTo>
                <a:lnTo>
                  <a:pt x="90804" y="87629"/>
                </a:lnTo>
                <a:lnTo>
                  <a:pt x="93599" y="90297"/>
                </a:lnTo>
                <a:lnTo>
                  <a:pt x="96519" y="92963"/>
                </a:lnTo>
                <a:lnTo>
                  <a:pt x="98678" y="96265"/>
                </a:lnTo>
                <a:lnTo>
                  <a:pt x="101218" y="104139"/>
                </a:lnTo>
                <a:lnTo>
                  <a:pt x="101853" y="108712"/>
                </a:lnTo>
                <a:lnTo>
                  <a:pt x="101853" y="124333"/>
                </a:lnTo>
                <a:lnTo>
                  <a:pt x="79882" y="124333"/>
                </a:lnTo>
                <a:lnTo>
                  <a:pt x="70860" y="124499"/>
                </a:lnTo>
                <a:lnTo>
                  <a:pt x="32765" y="130508"/>
                </a:lnTo>
                <a:lnTo>
                  <a:pt x="5587" y="149098"/>
                </a:lnTo>
                <a:lnTo>
                  <a:pt x="1904" y="154686"/>
                </a:lnTo>
                <a:lnTo>
                  <a:pt x="0" y="161289"/>
                </a:lnTo>
                <a:lnTo>
                  <a:pt x="0" y="175260"/>
                </a:lnTo>
                <a:lnTo>
                  <a:pt x="1397" y="180975"/>
                </a:lnTo>
                <a:lnTo>
                  <a:pt x="6730" y="191135"/>
                </a:lnTo>
                <a:lnTo>
                  <a:pt x="10413" y="195452"/>
                </a:lnTo>
                <a:lnTo>
                  <a:pt x="15239" y="198882"/>
                </a:lnTo>
                <a:lnTo>
                  <a:pt x="19938" y="202311"/>
                </a:lnTo>
                <a:lnTo>
                  <a:pt x="25780" y="204977"/>
                </a:lnTo>
                <a:lnTo>
                  <a:pt x="32512" y="206883"/>
                </a:lnTo>
                <a:lnTo>
                  <a:pt x="39369" y="208661"/>
                </a:lnTo>
                <a:lnTo>
                  <a:pt x="46862" y="209550"/>
                </a:lnTo>
                <a:lnTo>
                  <a:pt x="55244" y="209550"/>
                </a:lnTo>
                <a:lnTo>
                  <a:pt x="94726" y="198135"/>
                </a:lnTo>
                <a:lnTo>
                  <a:pt x="105027" y="190373"/>
                </a:lnTo>
                <a:lnTo>
                  <a:pt x="50418" y="190373"/>
                </a:lnTo>
                <a:lnTo>
                  <a:pt x="43052" y="188340"/>
                </a:lnTo>
                <a:lnTo>
                  <a:pt x="37845" y="184150"/>
                </a:lnTo>
                <a:lnTo>
                  <a:pt x="32638" y="180086"/>
                </a:lnTo>
                <a:lnTo>
                  <a:pt x="29972" y="174498"/>
                </a:lnTo>
                <a:lnTo>
                  <a:pt x="29972" y="163575"/>
                </a:lnTo>
                <a:lnTo>
                  <a:pt x="30861" y="159892"/>
                </a:lnTo>
                <a:lnTo>
                  <a:pt x="32765" y="156845"/>
                </a:lnTo>
                <a:lnTo>
                  <a:pt x="34543" y="153670"/>
                </a:lnTo>
                <a:lnTo>
                  <a:pt x="37464" y="151002"/>
                </a:lnTo>
                <a:lnTo>
                  <a:pt x="41275" y="148844"/>
                </a:lnTo>
                <a:lnTo>
                  <a:pt x="45212" y="146558"/>
                </a:lnTo>
                <a:lnTo>
                  <a:pt x="50037" y="144907"/>
                </a:lnTo>
                <a:lnTo>
                  <a:pt x="61849" y="142621"/>
                </a:lnTo>
                <a:lnTo>
                  <a:pt x="68833" y="141986"/>
                </a:lnTo>
                <a:lnTo>
                  <a:pt x="130937" y="141986"/>
                </a:lnTo>
                <a:lnTo>
                  <a:pt x="130877" y="104139"/>
                </a:lnTo>
                <a:lnTo>
                  <a:pt x="129793" y="97154"/>
                </a:lnTo>
                <a:lnTo>
                  <a:pt x="127463" y="90804"/>
                </a:lnTo>
                <a:lnTo>
                  <a:pt x="125349" y="84709"/>
                </a:lnTo>
                <a:lnTo>
                  <a:pt x="123642" y="82296"/>
                </a:lnTo>
                <a:close/>
              </a:path>
              <a:path w="510539" h="209550">
                <a:moveTo>
                  <a:pt x="130937" y="189737"/>
                </a:moveTo>
                <a:lnTo>
                  <a:pt x="105790" y="189737"/>
                </a:lnTo>
                <a:lnTo>
                  <a:pt x="105790" y="204342"/>
                </a:lnTo>
                <a:lnTo>
                  <a:pt x="106172" y="205232"/>
                </a:lnTo>
                <a:lnTo>
                  <a:pt x="107061" y="205866"/>
                </a:lnTo>
                <a:lnTo>
                  <a:pt x="107823" y="206501"/>
                </a:lnTo>
                <a:lnTo>
                  <a:pt x="109219" y="206883"/>
                </a:lnTo>
                <a:lnTo>
                  <a:pt x="110998" y="207263"/>
                </a:lnTo>
                <a:lnTo>
                  <a:pt x="112775" y="207517"/>
                </a:lnTo>
                <a:lnTo>
                  <a:pt x="115315" y="207645"/>
                </a:lnTo>
                <a:lnTo>
                  <a:pt x="121538" y="207645"/>
                </a:lnTo>
                <a:lnTo>
                  <a:pt x="130937" y="204342"/>
                </a:lnTo>
                <a:lnTo>
                  <a:pt x="130937" y="189737"/>
                </a:lnTo>
                <a:close/>
              </a:path>
              <a:path w="510539" h="209550">
                <a:moveTo>
                  <a:pt x="130937" y="141986"/>
                </a:moveTo>
                <a:lnTo>
                  <a:pt x="101853" y="141986"/>
                </a:lnTo>
                <a:lnTo>
                  <a:pt x="101853" y="170434"/>
                </a:lnTo>
                <a:lnTo>
                  <a:pt x="96379" y="175260"/>
                </a:lnTo>
                <a:lnTo>
                  <a:pt x="67563" y="190373"/>
                </a:lnTo>
                <a:lnTo>
                  <a:pt x="105027" y="190373"/>
                </a:lnTo>
                <a:lnTo>
                  <a:pt x="105790" y="189737"/>
                </a:lnTo>
                <a:lnTo>
                  <a:pt x="130937" y="189737"/>
                </a:lnTo>
                <a:lnTo>
                  <a:pt x="130937" y="141986"/>
                </a:lnTo>
                <a:close/>
              </a:path>
              <a:path w="510539" h="209550">
                <a:moveTo>
                  <a:pt x="68072" y="62357"/>
                </a:moveTo>
                <a:lnTo>
                  <a:pt x="61849" y="62357"/>
                </a:lnTo>
                <a:lnTo>
                  <a:pt x="55879" y="62864"/>
                </a:lnTo>
                <a:lnTo>
                  <a:pt x="49783" y="63753"/>
                </a:lnTo>
                <a:lnTo>
                  <a:pt x="43814" y="64770"/>
                </a:lnTo>
                <a:lnTo>
                  <a:pt x="38226" y="65912"/>
                </a:lnTo>
                <a:lnTo>
                  <a:pt x="33147" y="67437"/>
                </a:lnTo>
                <a:lnTo>
                  <a:pt x="28066" y="68834"/>
                </a:lnTo>
                <a:lnTo>
                  <a:pt x="8508" y="80772"/>
                </a:lnTo>
                <a:lnTo>
                  <a:pt x="8000" y="82169"/>
                </a:lnTo>
                <a:lnTo>
                  <a:pt x="9482" y="93979"/>
                </a:lnTo>
                <a:lnTo>
                  <a:pt x="9905" y="94614"/>
                </a:lnTo>
                <a:lnTo>
                  <a:pt x="11175" y="95630"/>
                </a:lnTo>
                <a:lnTo>
                  <a:pt x="11937" y="96012"/>
                </a:lnTo>
                <a:lnTo>
                  <a:pt x="12700" y="96138"/>
                </a:lnTo>
                <a:lnTo>
                  <a:pt x="15112" y="96138"/>
                </a:lnTo>
                <a:lnTo>
                  <a:pt x="17272" y="95503"/>
                </a:lnTo>
                <a:lnTo>
                  <a:pt x="20192" y="93979"/>
                </a:lnTo>
                <a:lnTo>
                  <a:pt x="22987" y="92583"/>
                </a:lnTo>
                <a:lnTo>
                  <a:pt x="26669" y="90932"/>
                </a:lnTo>
                <a:lnTo>
                  <a:pt x="30987" y="89280"/>
                </a:lnTo>
                <a:lnTo>
                  <a:pt x="35305" y="87502"/>
                </a:lnTo>
                <a:lnTo>
                  <a:pt x="40258" y="85978"/>
                </a:lnTo>
                <a:lnTo>
                  <a:pt x="45974" y="84454"/>
                </a:lnTo>
                <a:lnTo>
                  <a:pt x="51688" y="83058"/>
                </a:lnTo>
                <a:lnTo>
                  <a:pt x="58165" y="82296"/>
                </a:lnTo>
                <a:lnTo>
                  <a:pt x="123642" y="82296"/>
                </a:lnTo>
                <a:lnTo>
                  <a:pt x="121665" y="79501"/>
                </a:lnTo>
                <a:lnTo>
                  <a:pt x="116712" y="75311"/>
                </a:lnTo>
                <a:lnTo>
                  <a:pt x="111760" y="70992"/>
                </a:lnTo>
                <a:lnTo>
                  <a:pt x="105282" y="67817"/>
                </a:lnTo>
                <a:lnTo>
                  <a:pt x="97281" y="65659"/>
                </a:lnTo>
                <a:lnTo>
                  <a:pt x="90949" y="64232"/>
                </a:lnTo>
                <a:lnTo>
                  <a:pt x="83962" y="63198"/>
                </a:lnTo>
                <a:lnTo>
                  <a:pt x="76332" y="62569"/>
                </a:lnTo>
                <a:lnTo>
                  <a:pt x="68072" y="62357"/>
                </a:lnTo>
                <a:close/>
              </a:path>
              <a:path w="510539" h="209550">
                <a:moveTo>
                  <a:pt x="199516" y="64515"/>
                </a:moveTo>
                <a:lnTo>
                  <a:pt x="189864" y="64515"/>
                </a:lnTo>
                <a:lnTo>
                  <a:pt x="188213" y="64642"/>
                </a:lnTo>
                <a:lnTo>
                  <a:pt x="182117" y="67055"/>
                </a:lnTo>
                <a:lnTo>
                  <a:pt x="181737" y="67563"/>
                </a:lnTo>
                <a:lnTo>
                  <a:pt x="181482" y="68325"/>
                </a:lnTo>
                <a:lnTo>
                  <a:pt x="181482" y="203835"/>
                </a:lnTo>
                <a:lnTo>
                  <a:pt x="193166" y="207645"/>
                </a:lnTo>
                <a:lnTo>
                  <a:pt x="199008" y="207645"/>
                </a:lnTo>
                <a:lnTo>
                  <a:pt x="210692" y="109474"/>
                </a:lnTo>
                <a:lnTo>
                  <a:pt x="216697" y="103493"/>
                </a:lnTo>
                <a:lnTo>
                  <a:pt x="222535" y="98298"/>
                </a:lnTo>
                <a:lnTo>
                  <a:pt x="228230" y="93864"/>
                </a:lnTo>
                <a:lnTo>
                  <a:pt x="233806" y="90170"/>
                </a:lnTo>
                <a:lnTo>
                  <a:pt x="239555" y="86740"/>
                </a:lnTo>
                <a:lnTo>
                  <a:pt x="207899" y="86740"/>
                </a:lnTo>
                <a:lnTo>
                  <a:pt x="207772" y="67563"/>
                </a:lnTo>
                <a:lnTo>
                  <a:pt x="207263" y="67055"/>
                </a:lnTo>
                <a:lnTo>
                  <a:pt x="206882" y="66548"/>
                </a:lnTo>
                <a:lnTo>
                  <a:pt x="201294" y="64642"/>
                </a:lnTo>
                <a:lnTo>
                  <a:pt x="199516" y="64515"/>
                </a:lnTo>
                <a:close/>
              </a:path>
              <a:path w="510539" h="209550">
                <a:moveTo>
                  <a:pt x="310300" y="83692"/>
                </a:moveTo>
                <a:lnTo>
                  <a:pt x="261365" y="83692"/>
                </a:lnTo>
                <a:lnTo>
                  <a:pt x="266445" y="84582"/>
                </a:lnTo>
                <a:lnTo>
                  <a:pt x="270763" y="86360"/>
                </a:lnTo>
                <a:lnTo>
                  <a:pt x="274954" y="88137"/>
                </a:lnTo>
                <a:lnTo>
                  <a:pt x="278511" y="90677"/>
                </a:lnTo>
                <a:lnTo>
                  <a:pt x="281177" y="94107"/>
                </a:lnTo>
                <a:lnTo>
                  <a:pt x="283972" y="97409"/>
                </a:lnTo>
                <a:lnTo>
                  <a:pt x="286003" y="101473"/>
                </a:lnTo>
                <a:lnTo>
                  <a:pt x="288798" y="110871"/>
                </a:lnTo>
                <a:lnTo>
                  <a:pt x="289560" y="116966"/>
                </a:lnTo>
                <a:lnTo>
                  <a:pt x="289560" y="203835"/>
                </a:lnTo>
                <a:lnTo>
                  <a:pt x="289813" y="204470"/>
                </a:lnTo>
                <a:lnTo>
                  <a:pt x="290702" y="205612"/>
                </a:lnTo>
                <a:lnTo>
                  <a:pt x="291464" y="206121"/>
                </a:lnTo>
                <a:lnTo>
                  <a:pt x="292607" y="206501"/>
                </a:lnTo>
                <a:lnTo>
                  <a:pt x="293624" y="206883"/>
                </a:lnTo>
                <a:lnTo>
                  <a:pt x="295148" y="207137"/>
                </a:lnTo>
                <a:lnTo>
                  <a:pt x="297052" y="207390"/>
                </a:lnTo>
                <a:lnTo>
                  <a:pt x="298830" y="207517"/>
                </a:lnTo>
                <a:lnTo>
                  <a:pt x="301370" y="207645"/>
                </a:lnTo>
                <a:lnTo>
                  <a:pt x="307086" y="207645"/>
                </a:lnTo>
                <a:lnTo>
                  <a:pt x="315722" y="206501"/>
                </a:lnTo>
                <a:lnTo>
                  <a:pt x="316864" y="206121"/>
                </a:lnTo>
                <a:lnTo>
                  <a:pt x="317626" y="205612"/>
                </a:lnTo>
                <a:lnTo>
                  <a:pt x="318135" y="205104"/>
                </a:lnTo>
                <a:lnTo>
                  <a:pt x="318515" y="204470"/>
                </a:lnTo>
                <a:lnTo>
                  <a:pt x="318769" y="203835"/>
                </a:lnTo>
                <a:lnTo>
                  <a:pt x="318658" y="110871"/>
                </a:lnTo>
                <a:lnTo>
                  <a:pt x="317753" y="103632"/>
                </a:lnTo>
                <a:lnTo>
                  <a:pt x="313943" y="90042"/>
                </a:lnTo>
                <a:lnTo>
                  <a:pt x="310641" y="84074"/>
                </a:lnTo>
                <a:lnTo>
                  <a:pt x="310300" y="83692"/>
                </a:lnTo>
                <a:close/>
              </a:path>
              <a:path w="510539" h="209550">
                <a:moveTo>
                  <a:pt x="261747" y="62357"/>
                </a:moveTo>
                <a:lnTo>
                  <a:pt x="221345" y="75819"/>
                </a:lnTo>
                <a:lnTo>
                  <a:pt x="207899" y="86740"/>
                </a:lnTo>
                <a:lnTo>
                  <a:pt x="239555" y="86740"/>
                </a:lnTo>
                <a:lnTo>
                  <a:pt x="241045" y="85851"/>
                </a:lnTo>
                <a:lnTo>
                  <a:pt x="248412" y="83692"/>
                </a:lnTo>
                <a:lnTo>
                  <a:pt x="310300" y="83692"/>
                </a:lnTo>
                <a:lnTo>
                  <a:pt x="306197" y="79121"/>
                </a:lnTo>
                <a:lnTo>
                  <a:pt x="301751" y="74040"/>
                </a:lnTo>
                <a:lnTo>
                  <a:pt x="269416" y="62642"/>
                </a:lnTo>
                <a:lnTo>
                  <a:pt x="261747" y="62357"/>
                </a:lnTo>
                <a:close/>
              </a:path>
              <a:path w="510539" h="209550">
                <a:moveTo>
                  <a:pt x="432180" y="62357"/>
                </a:moveTo>
                <a:lnTo>
                  <a:pt x="390683" y="74104"/>
                </a:lnTo>
                <a:lnTo>
                  <a:pt x="367918" y="106552"/>
                </a:lnTo>
                <a:lnTo>
                  <a:pt x="363474" y="137667"/>
                </a:lnTo>
                <a:lnTo>
                  <a:pt x="363690" y="144907"/>
                </a:lnTo>
                <a:lnTo>
                  <a:pt x="374638" y="183268"/>
                </a:lnTo>
                <a:lnTo>
                  <a:pt x="412035" y="208121"/>
                </a:lnTo>
                <a:lnTo>
                  <a:pt x="428243" y="209550"/>
                </a:lnTo>
                <a:lnTo>
                  <a:pt x="436173" y="209147"/>
                </a:lnTo>
                <a:lnTo>
                  <a:pt x="477768" y="190698"/>
                </a:lnTo>
                <a:lnTo>
                  <a:pt x="480241" y="188595"/>
                </a:lnTo>
                <a:lnTo>
                  <a:pt x="425703" y="188595"/>
                </a:lnTo>
                <a:lnTo>
                  <a:pt x="419353" y="187071"/>
                </a:lnTo>
                <a:lnTo>
                  <a:pt x="409193" y="180975"/>
                </a:lnTo>
                <a:lnTo>
                  <a:pt x="405129" y="177037"/>
                </a:lnTo>
                <a:lnTo>
                  <a:pt x="402008" y="171838"/>
                </a:lnTo>
                <a:lnTo>
                  <a:pt x="399033" y="167004"/>
                </a:lnTo>
                <a:lnTo>
                  <a:pt x="396875" y="161289"/>
                </a:lnTo>
                <a:lnTo>
                  <a:pt x="394335" y="148336"/>
                </a:lnTo>
                <a:lnTo>
                  <a:pt x="393700" y="141732"/>
                </a:lnTo>
                <a:lnTo>
                  <a:pt x="393700" y="128650"/>
                </a:lnTo>
                <a:lnTo>
                  <a:pt x="394462" y="122427"/>
                </a:lnTo>
                <a:lnTo>
                  <a:pt x="395986" y="116204"/>
                </a:lnTo>
                <a:lnTo>
                  <a:pt x="397382" y="110109"/>
                </a:lnTo>
                <a:lnTo>
                  <a:pt x="399795" y="104648"/>
                </a:lnTo>
                <a:lnTo>
                  <a:pt x="403098" y="99695"/>
                </a:lnTo>
                <a:lnTo>
                  <a:pt x="406273" y="94869"/>
                </a:lnTo>
                <a:lnTo>
                  <a:pt x="410463" y="90932"/>
                </a:lnTo>
                <a:lnTo>
                  <a:pt x="415786" y="87943"/>
                </a:lnTo>
                <a:lnTo>
                  <a:pt x="420877" y="84962"/>
                </a:lnTo>
                <a:lnTo>
                  <a:pt x="427227" y="83565"/>
                </a:lnTo>
                <a:lnTo>
                  <a:pt x="510158" y="83565"/>
                </a:lnTo>
                <a:lnTo>
                  <a:pt x="510158" y="82676"/>
                </a:lnTo>
                <a:lnTo>
                  <a:pt x="480694" y="82676"/>
                </a:lnTo>
                <a:lnTo>
                  <a:pt x="475031" y="77958"/>
                </a:lnTo>
                <a:lnTo>
                  <a:pt x="469296" y="73882"/>
                </a:lnTo>
                <a:lnTo>
                  <a:pt x="439009" y="62688"/>
                </a:lnTo>
                <a:lnTo>
                  <a:pt x="432180" y="62357"/>
                </a:lnTo>
                <a:close/>
              </a:path>
              <a:path w="510539" h="209550">
                <a:moveTo>
                  <a:pt x="510158" y="185292"/>
                </a:moveTo>
                <a:lnTo>
                  <a:pt x="484124" y="185292"/>
                </a:lnTo>
                <a:lnTo>
                  <a:pt x="484250" y="204470"/>
                </a:lnTo>
                <a:lnTo>
                  <a:pt x="485266" y="205739"/>
                </a:lnTo>
                <a:lnTo>
                  <a:pt x="486028" y="206248"/>
                </a:lnTo>
                <a:lnTo>
                  <a:pt x="487044" y="206501"/>
                </a:lnTo>
                <a:lnTo>
                  <a:pt x="488188" y="206883"/>
                </a:lnTo>
                <a:lnTo>
                  <a:pt x="489457" y="207137"/>
                </a:lnTo>
                <a:lnTo>
                  <a:pt x="491108" y="207390"/>
                </a:lnTo>
                <a:lnTo>
                  <a:pt x="492760" y="207517"/>
                </a:lnTo>
                <a:lnTo>
                  <a:pt x="494918" y="207645"/>
                </a:lnTo>
                <a:lnTo>
                  <a:pt x="499744" y="207645"/>
                </a:lnTo>
                <a:lnTo>
                  <a:pt x="507364" y="206501"/>
                </a:lnTo>
                <a:lnTo>
                  <a:pt x="508380" y="206248"/>
                </a:lnTo>
                <a:lnTo>
                  <a:pt x="509015" y="205739"/>
                </a:lnTo>
                <a:lnTo>
                  <a:pt x="509524" y="205104"/>
                </a:lnTo>
                <a:lnTo>
                  <a:pt x="509904" y="204470"/>
                </a:lnTo>
                <a:lnTo>
                  <a:pt x="510158" y="203835"/>
                </a:lnTo>
                <a:lnTo>
                  <a:pt x="510158" y="185292"/>
                </a:lnTo>
                <a:close/>
              </a:path>
              <a:path w="510539" h="209550">
                <a:moveTo>
                  <a:pt x="510158" y="83565"/>
                </a:moveTo>
                <a:lnTo>
                  <a:pt x="442722" y="83565"/>
                </a:lnTo>
                <a:lnTo>
                  <a:pt x="450341" y="85725"/>
                </a:lnTo>
                <a:lnTo>
                  <a:pt x="457707" y="90042"/>
                </a:lnTo>
                <a:lnTo>
                  <a:pt x="463353" y="93640"/>
                </a:lnTo>
                <a:lnTo>
                  <a:pt x="469058" y="97964"/>
                </a:lnTo>
                <a:lnTo>
                  <a:pt x="474835" y="103026"/>
                </a:lnTo>
                <a:lnTo>
                  <a:pt x="480694" y="108838"/>
                </a:lnTo>
                <a:lnTo>
                  <a:pt x="480694" y="162433"/>
                </a:lnTo>
                <a:lnTo>
                  <a:pt x="455675" y="182752"/>
                </a:lnTo>
                <a:lnTo>
                  <a:pt x="451992" y="184912"/>
                </a:lnTo>
                <a:lnTo>
                  <a:pt x="448310" y="186309"/>
                </a:lnTo>
                <a:lnTo>
                  <a:pt x="444626" y="187198"/>
                </a:lnTo>
                <a:lnTo>
                  <a:pt x="441070" y="188213"/>
                </a:lnTo>
                <a:lnTo>
                  <a:pt x="437261" y="188595"/>
                </a:lnTo>
                <a:lnTo>
                  <a:pt x="480241" y="188595"/>
                </a:lnTo>
                <a:lnTo>
                  <a:pt x="484124" y="185292"/>
                </a:lnTo>
                <a:lnTo>
                  <a:pt x="510158" y="185292"/>
                </a:lnTo>
                <a:lnTo>
                  <a:pt x="510158" y="83565"/>
                </a:lnTo>
                <a:close/>
              </a:path>
              <a:path w="510539" h="209550">
                <a:moveTo>
                  <a:pt x="498220" y="0"/>
                </a:moveTo>
                <a:lnTo>
                  <a:pt x="492378" y="0"/>
                </a:lnTo>
                <a:lnTo>
                  <a:pt x="490092" y="126"/>
                </a:lnTo>
                <a:lnTo>
                  <a:pt x="486410" y="635"/>
                </a:lnTo>
                <a:lnTo>
                  <a:pt x="484886" y="888"/>
                </a:lnTo>
                <a:lnTo>
                  <a:pt x="483742" y="1270"/>
                </a:lnTo>
                <a:lnTo>
                  <a:pt x="482473" y="1650"/>
                </a:lnTo>
                <a:lnTo>
                  <a:pt x="481711" y="2159"/>
                </a:lnTo>
                <a:lnTo>
                  <a:pt x="480949" y="3428"/>
                </a:lnTo>
                <a:lnTo>
                  <a:pt x="480694" y="4063"/>
                </a:lnTo>
                <a:lnTo>
                  <a:pt x="480694" y="82676"/>
                </a:lnTo>
                <a:lnTo>
                  <a:pt x="510158" y="82676"/>
                </a:lnTo>
                <a:lnTo>
                  <a:pt x="510158" y="4063"/>
                </a:lnTo>
                <a:lnTo>
                  <a:pt x="509777" y="3428"/>
                </a:lnTo>
                <a:lnTo>
                  <a:pt x="508762" y="2159"/>
                </a:lnTo>
                <a:lnTo>
                  <a:pt x="508000" y="1650"/>
                </a:lnTo>
                <a:lnTo>
                  <a:pt x="506856" y="1270"/>
                </a:lnTo>
                <a:lnTo>
                  <a:pt x="505840" y="888"/>
                </a:lnTo>
                <a:lnTo>
                  <a:pt x="504316" y="635"/>
                </a:lnTo>
                <a:lnTo>
                  <a:pt x="500633" y="126"/>
                </a:lnTo>
                <a:lnTo>
                  <a:pt x="4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64226" y="4812791"/>
            <a:ext cx="908050" cy="26149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92036" y="4812791"/>
            <a:ext cx="1207896" cy="21005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30743" y="4812791"/>
            <a:ext cx="793623" cy="21005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8650223" y="4822571"/>
            <a:ext cx="391160" cy="200660"/>
          </a:xfrm>
          <a:custGeom>
            <a:avLst/>
            <a:gdLst/>
            <a:ahLst/>
            <a:cxnLst/>
            <a:rect l="l" t="t" r="r" b="b"/>
            <a:pathLst>
              <a:path w="391159" h="200660">
                <a:moveTo>
                  <a:pt x="20447" y="55244"/>
                </a:moveTo>
                <a:lnTo>
                  <a:pt x="9271" y="55244"/>
                </a:lnTo>
                <a:lnTo>
                  <a:pt x="5587" y="55499"/>
                </a:lnTo>
                <a:lnTo>
                  <a:pt x="0" y="60198"/>
                </a:lnTo>
                <a:lnTo>
                  <a:pt x="126" y="61087"/>
                </a:lnTo>
                <a:lnTo>
                  <a:pt x="253" y="61721"/>
                </a:lnTo>
                <a:lnTo>
                  <a:pt x="507" y="62611"/>
                </a:lnTo>
                <a:lnTo>
                  <a:pt x="889" y="63500"/>
                </a:lnTo>
                <a:lnTo>
                  <a:pt x="1650" y="65786"/>
                </a:lnTo>
                <a:lnTo>
                  <a:pt x="55879" y="193039"/>
                </a:lnTo>
                <a:lnTo>
                  <a:pt x="61341" y="197230"/>
                </a:lnTo>
                <a:lnTo>
                  <a:pt x="62737" y="197612"/>
                </a:lnTo>
                <a:lnTo>
                  <a:pt x="64643" y="197865"/>
                </a:lnTo>
                <a:lnTo>
                  <a:pt x="67055" y="198119"/>
                </a:lnTo>
                <a:lnTo>
                  <a:pt x="72390" y="198374"/>
                </a:lnTo>
                <a:lnTo>
                  <a:pt x="79501" y="198374"/>
                </a:lnTo>
                <a:lnTo>
                  <a:pt x="95884" y="193039"/>
                </a:lnTo>
                <a:lnTo>
                  <a:pt x="104781" y="172212"/>
                </a:lnTo>
                <a:lnTo>
                  <a:pt x="76961" y="172212"/>
                </a:lnTo>
                <a:lnTo>
                  <a:pt x="76200" y="170433"/>
                </a:lnTo>
                <a:lnTo>
                  <a:pt x="30860" y="59054"/>
                </a:lnTo>
                <a:lnTo>
                  <a:pt x="30352" y="58292"/>
                </a:lnTo>
                <a:lnTo>
                  <a:pt x="29718" y="57784"/>
                </a:lnTo>
                <a:lnTo>
                  <a:pt x="29209" y="57150"/>
                </a:lnTo>
                <a:lnTo>
                  <a:pt x="28448" y="56641"/>
                </a:lnTo>
                <a:lnTo>
                  <a:pt x="26161" y="55879"/>
                </a:lnTo>
                <a:lnTo>
                  <a:pt x="24510" y="55625"/>
                </a:lnTo>
                <a:lnTo>
                  <a:pt x="22478" y="55371"/>
                </a:lnTo>
                <a:lnTo>
                  <a:pt x="20447" y="55244"/>
                </a:lnTo>
                <a:close/>
              </a:path>
              <a:path w="391159" h="200660">
                <a:moveTo>
                  <a:pt x="143001" y="55244"/>
                </a:moveTo>
                <a:lnTo>
                  <a:pt x="132333" y="55244"/>
                </a:lnTo>
                <a:lnTo>
                  <a:pt x="130301" y="55371"/>
                </a:lnTo>
                <a:lnTo>
                  <a:pt x="123190" y="57784"/>
                </a:lnTo>
                <a:lnTo>
                  <a:pt x="122554" y="58292"/>
                </a:lnTo>
                <a:lnTo>
                  <a:pt x="122174" y="59054"/>
                </a:lnTo>
                <a:lnTo>
                  <a:pt x="121920" y="59943"/>
                </a:lnTo>
                <a:lnTo>
                  <a:pt x="77470" y="170433"/>
                </a:lnTo>
                <a:lnTo>
                  <a:pt x="76961" y="172212"/>
                </a:lnTo>
                <a:lnTo>
                  <a:pt x="104781" y="172212"/>
                </a:lnTo>
                <a:lnTo>
                  <a:pt x="150241" y="65786"/>
                </a:lnTo>
                <a:lnTo>
                  <a:pt x="150495" y="65024"/>
                </a:lnTo>
                <a:lnTo>
                  <a:pt x="150749" y="64388"/>
                </a:lnTo>
                <a:lnTo>
                  <a:pt x="150875" y="63880"/>
                </a:lnTo>
                <a:lnTo>
                  <a:pt x="151129" y="63245"/>
                </a:lnTo>
                <a:lnTo>
                  <a:pt x="151510" y="61721"/>
                </a:lnTo>
                <a:lnTo>
                  <a:pt x="151637" y="60325"/>
                </a:lnTo>
                <a:lnTo>
                  <a:pt x="151765" y="58674"/>
                </a:lnTo>
                <a:lnTo>
                  <a:pt x="146557" y="55499"/>
                </a:lnTo>
                <a:lnTo>
                  <a:pt x="143001" y="55244"/>
                </a:lnTo>
                <a:close/>
              </a:path>
              <a:path w="391159" h="200660">
                <a:moveTo>
                  <a:pt x="205485" y="55244"/>
                </a:moveTo>
                <a:lnTo>
                  <a:pt x="194945" y="55244"/>
                </a:lnTo>
                <a:lnTo>
                  <a:pt x="191134" y="55752"/>
                </a:lnTo>
                <a:lnTo>
                  <a:pt x="186181" y="57912"/>
                </a:lnTo>
                <a:lnTo>
                  <a:pt x="185800" y="58419"/>
                </a:lnTo>
                <a:lnTo>
                  <a:pt x="185547" y="59181"/>
                </a:lnTo>
                <a:lnTo>
                  <a:pt x="185547" y="194563"/>
                </a:lnTo>
                <a:lnTo>
                  <a:pt x="197230" y="198374"/>
                </a:lnTo>
                <a:lnTo>
                  <a:pt x="203073" y="198374"/>
                </a:lnTo>
                <a:lnTo>
                  <a:pt x="214629" y="195199"/>
                </a:lnTo>
                <a:lnTo>
                  <a:pt x="214629" y="58419"/>
                </a:lnTo>
                <a:lnTo>
                  <a:pt x="214122" y="57912"/>
                </a:lnTo>
                <a:lnTo>
                  <a:pt x="213614" y="57276"/>
                </a:lnTo>
                <a:lnTo>
                  <a:pt x="212851" y="56768"/>
                </a:lnTo>
                <a:lnTo>
                  <a:pt x="211835" y="56387"/>
                </a:lnTo>
                <a:lnTo>
                  <a:pt x="210693" y="56006"/>
                </a:lnTo>
                <a:lnTo>
                  <a:pt x="209296" y="55752"/>
                </a:lnTo>
                <a:lnTo>
                  <a:pt x="205485" y="55244"/>
                </a:lnTo>
                <a:close/>
              </a:path>
              <a:path w="391159" h="200660">
                <a:moveTo>
                  <a:pt x="207136" y="0"/>
                </a:moveTo>
                <a:lnTo>
                  <a:pt x="193294" y="0"/>
                </a:lnTo>
                <a:lnTo>
                  <a:pt x="188595" y="1015"/>
                </a:lnTo>
                <a:lnTo>
                  <a:pt x="183387" y="5206"/>
                </a:lnTo>
                <a:lnTo>
                  <a:pt x="182081" y="8889"/>
                </a:lnTo>
                <a:lnTo>
                  <a:pt x="181991" y="20574"/>
                </a:lnTo>
                <a:lnTo>
                  <a:pt x="183260" y="24383"/>
                </a:lnTo>
                <a:lnTo>
                  <a:pt x="188341" y="28448"/>
                </a:lnTo>
                <a:lnTo>
                  <a:pt x="193040" y="29463"/>
                </a:lnTo>
                <a:lnTo>
                  <a:pt x="206882" y="29463"/>
                </a:lnTo>
                <a:lnTo>
                  <a:pt x="211708" y="28448"/>
                </a:lnTo>
                <a:lnTo>
                  <a:pt x="214249" y="26288"/>
                </a:lnTo>
                <a:lnTo>
                  <a:pt x="216916" y="24256"/>
                </a:lnTo>
                <a:lnTo>
                  <a:pt x="218104" y="20574"/>
                </a:lnTo>
                <a:lnTo>
                  <a:pt x="218185" y="8889"/>
                </a:lnTo>
                <a:lnTo>
                  <a:pt x="216916" y="5079"/>
                </a:lnTo>
                <a:lnTo>
                  <a:pt x="211835" y="1015"/>
                </a:lnTo>
                <a:lnTo>
                  <a:pt x="207136" y="0"/>
                </a:lnTo>
                <a:close/>
              </a:path>
              <a:path w="391159" h="200660">
                <a:moveTo>
                  <a:pt x="383738" y="73025"/>
                </a:moveTo>
                <a:lnTo>
                  <a:pt x="332231" y="73025"/>
                </a:lnTo>
                <a:lnTo>
                  <a:pt x="337820" y="73787"/>
                </a:lnTo>
                <a:lnTo>
                  <a:pt x="342519" y="75056"/>
                </a:lnTo>
                <a:lnTo>
                  <a:pt x="347091" y="76453"/>
                </a:lnTo>
                <a:lnTo>
                  <a:pt x="350900" y="78358"/>
                </a:lnTo>
                <a:lnTo>
                  <a:pt x="353695" y="81025"/>
                </a:lnTo>
                <a:lnTo>
                  <a:pt x="356616" y="83692"/>
                </a:lnTo>
                <a:lnTo>
                  <a:pt x="358775" y="86994"/>
                </a:lnTo>
                <a:lnTo>
                  <a:pt x="361315" y="94868"/>
                </a:lnTo>
                <a:lnTo>
                  <a:pt x="361950" y="99440"/>
                </a:lnTo>
                <a:lnTo>
                  <a:pt x="361950" y="115062"/>
                </a:lnTo>
                <a:lnTo>
                  <a:pt x="339978" y="115062"/>
                </a:lnTo>
                <a:lnTo>
                  <a:pt x="330956" y="115228"/>
                </a:lnTo>
                <a:lnTo>
                  <a:pt x="292861" y="121237"/>
                </a:lnTo>
                <a:lnTo>
                  <a:pt x="265683" y="139826"/>
                </a:lnTo>
                <a:lnTo>
                  <a:pt x="262000" y="145414"/>
                </a:lnTo>
                <a:lnTo>
                  <a:pt x="260096" y="152018"/>
                </a:lnTo>
                <a:lnTo>
                  <a:pt x="260096" y="165988"/>
                </a:lnTo>
                <a:lnTo>
                  <a:pt x="261493" y="171703"/>
                </a:lnTo>
                <a:lnTo>
                  <a:pt x="266826" y="181863"/>
                </a:lnTo>
                <a:lnTo>
                  <a:pt x="270509" y="186181"/>
                </a:lnTo>
                <a:lnTo>
                  <a:pt x="275335" y="189611"/>
                </a:lnTo>
                <a:lnTo>
                  <a:pt x="280034" y="193039"/>
                </a:lnTo>
                <a:lnTo>
                  <a:pt x="285876" y="195706"/>
                </a:lnTo>
                <a:lnTo>
                  <a:pt x="292607" y="197612"/>
                </a:lnTo>
                <a:lnTo>
                  <a:pt x="299466" y="199389"/>
                </a:lnTo>
                <a:lnTo>
                  <a:pt x="306958" y="200278"/>
                </a:lnTo>
                <a:lnTo>
                  <a:pt x="315341" y="200278"/>
                </a:lnTo>
                <a:lnTo>
                  <a:pt x="354822" y="188864"/>
                </a:lnTo>
                <a:lnTo>
                  <a:pt x="365123" y="181101"/>
                </a:lnTo>
                <a:lnTo>
                  <a:pt x="310515" y="181101"/>
                </a:lnTo>
                <a:lnTo>
                  <a:pt x="303149" y="179069"/>
                </a:lnTo>
                <a:lnTo>
                  <a:pt x="297942" y="174878"/>
                </a:lnTo>
                <a:lnTo>
                  <a:pt x="292734" y="170814"/>
                </a:lnTo>
                <a:lnTo>
                  <a:pt x="290068" y="165226"/>
                </a:lnTo>
                <a:lnTo>
                  <a:pt x="290068" y="154304"/>
                </a:lnTo>
                <a:lnTo>
                  <a:pt x="290956" y="150621"/>
                </a:lnTo>
                <a:lnTo>
                  <a:pt x="292861" y="147574"/>
                </a:lnTo>
                <a:lnTo>
                  <a:pt x="294640" y="144399"/>
                </a:lnTo>
                <a:lnTo>
                  <a:pt x="297560" y="141731"/>
                </a:lnTo>
                <a:lnTo>
                  <a:pt x="301371" y="139573"/>
                </a:lnTo>
                <a:lnTo>
                  <a:pt x="305307" y="137287"/>
                </a:lnTo>
                <a:lnTo>
                  <a:pt x="310133" y="135636"/>
                </a:lnTo>
                <a:lnTo>
                  <a:pt x="321945" y="133350"/>
                </a:lnTo>
                <a:lnTo>
                  <a:pt x="328929" y="132714"/>
                </a:lnTo>
                <a:lnTo>
                  <a:pt x="391032" y="132714"/>
                </a:lnTo>
                <a:lnTo>
                  <a:pt x="390973" y="94868"/>
                </a:lnTo>
                <a:lnTo>
                  <a:pt x="389890" y="87883"/>
                </a:lnTo>
                <a:lnTo>
                  <a:pt x="387559" y="81533"/>
                </a:lnTo>
                <a:lnTo>
                  <a:pt x="385445" y="75437"/>
                </a:lnTo>
                <a:lnTo>
                  <a:pt x="383738" y="73025"/>
                </a:lnTo>
                <a:close/>
              </a:path>
              <a:path w="391159" h="200660">
                <a:moveTo>
                  <a:pt x="391032" y="180466"/>
                </a:moveTo>
                <a:lnTo>
                  <a:pt x="365886" y="180466"/>
                </a:lnTo>
                <a:lnTo>
                  <a:pt x="365886" y="195071"/>
                </a:lnTo>
                <a:lnTo>
                  <a:pt x="366268" y="195961"/>
                </a:lnTo>
                <a:lnTo>
                  <a:pt x="367156" y="196595"/>
                </a:lnTo>
                <a:lnTo>
                  <a:pt x="367919" y="197230"/>
                </a:lnTo>
                <a:lnTo>
                  <a:pt x="369316" y="197612"/>
                </a:lnTo>
                <a:lnTo>
                  <a:pt x="371094" y="197992"/>
                </a:lnTo>
                <a:lnTo>
                  <a:pt x="372872" y="198246"/>
                </a:lnTo>
                <a:lnTo>
                  <a:pt x="375411" y="198374"/>
                </a:lnTo>
                <a:lnTo>
                  <a:pt x="381634" y="198374"/>
                </a:lnTo>
                <a:lnTo>
                  <a:pt x="391032" y="195071"/>
                </a:lnTo>
                <a:lnTo>
                  <a:pt x="391032" y="180466"/>
                </a:lnTo>
                <a:close/>
              </a:path>
              <a:path w="391159" h="200660">
                <a:moveTo>
                  <a:pt x="391032" y="132714"/>
                </a:moveTo>
                <a:lnTo>
                  <a:pt x="361950" y="132714"/>
                </a:lnTo>
                <a:lnTo>
                  <a:pt x="361950" y="161162"/>
                </a:lnTo>
                <a:lnTo>
                  <a:pt x="356475" y="165988"/>
                </a:lnTo>
                <a:lnTo>
                  <a:pt x="327659" y="181101"/>
                </a:lnTo>
                <a:lnTo>
                  <a:pt x="365123" y="181101"/>
                </a:lnTo>
                <a:lnTo>
                  <a:pt x="365886" y="180466"/>
                </a:lnTo>
                <a:lnTo>
                  <a:pt x="391032" y="180466"/>
                </a:lnTo>
                <a:lnTo>
                  <a:pt x="391032" y="132714"/>
                </a:lnTo>
                <a:close/>
              </a:path>
              <a:path w="391159" h="200660">
                <a:moveTo>
                  <a:pt x="328168" y="53086"/>
                </a:moveTo>
                <a:lnTo>
                  <a:pt x="321945" y="53086"/>
                </a:lnTo>
                <a:lnTo>
                  <a:pt x="315975" y="53593"/>
                </a:lnTo>
                <a:lnTo>
                  <a:pt x="309879" y="54482"/>
                </a:lnTo>
                <a:lnTo>
                  <a:pt x="303910" y="55499"/>
                </a:lnTo>
                <a:lnTo>
                  <a:pt x="298323" y="56641"/>
                </a:lnTo>
                <a:lnTo>
                  <a:pt x="293243" y="58165"/>
                </a:lnTo>
                <a:lnTo>
                  <a:pt x="288162" y="59562"/>
                </a:lnTo>
                <a:lnTo>
                  <a:pt x="268604" y="71500"/>
                </a:lnTo>
                <a:lnTo>
                  <a:pt x="268097" y="72898"/>
                </a:lnTo>
                <a:lnTo>
                  <a:pt x="269578" y="84708"/>
                </a:lnTo>
                <a:lnTo>
                  <a:pt x="270001" y="85343"/>
                </a:lnTo>
                <a:lnTo>
                  <a:pt x="271272" y="86359"/>
                </a:lnTo>
                <a:lnTo>
                  <a:pt x="272033" y="86740"/>
                </a:lnTo>
                <a:lnTo>
                  <a:pt x="272796" y="86867"/>
                </a:lnTo>
                <a:lnTo>
                  <a:pt x="275208" y="86867"/>
                </a:lnTo>
                <a:lnTo>
                  <a:pt x="277368" y="86232"/>
                </a:lnTo>
                <a:lnTo>
                  <a:pt x="280289" y="84708"/>
                </a:lnTo>
                <a:lnTo>
                  <a:pt x="283082" y="83312"/>
                </a:lnTo>
                <a:lnTo>
                  <a:pt x="286766" y="81661"/>
                </a:lnTo>
                <a:lnTo>
                  <a:pt x="291083" y="80009"/>
                </a:lnTo>
                <a:lnTo>
                  <a:pt x="295401" y="78231"/>
                </a:lnTo>
                <a:lnTo>
                  <a:pt x="300354" y="76707"/>
                </a:lnTo>
                <a:lnTo>
                  <a:pt x="306070" y="75183"/>
                </a:lnTo>
                <a:lnTo>
                  <a:pt x="311784" y="73787"/>
                </a:lnTo>
                <a:lnTo>
                  <a:pt x="318261" y="73025"/>
                </a:lnTo>
                <a:lnTo>
                  <a:pt x="383738" y="73025"/>
                </a:lnTo>
                <a:lnTo>
                  <a:pt x="381761" y="70230"/>
                </a:lnTo>
                <a:lnTo>
                  <a:pt x="376808" y="66039"/>
                </a:lnTo>
                <a:lnTo>
                  <a:pt x="371855" y="61721"/>
                </a:lnTo>
                <a:lnTo>
                  <a:pt x="365378" y="58546"/>
                </a:lnTo>
                <a:lnTo>
                  <a:pt x="357377" y="56387"/>
                </a:lnTo>
                <a:lnTo>
                  <a:pt x="351045" y="54961"/>
                </a:lnTo>
                <a:lnTo>
                  <a:pt x="344058" y="53927"/>
                </a:lnTo>
                <a:lnTo>
                  <a:pt x="336428" y="53298"/>
                </a:lnTo>
                <a:lnTo>
                  <a:pt x="328168" y="53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188067" y="4812791"/>
            <a:ext cx="856742" cy="250444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0183114" y="4812791"/>
            <a:ext cx="468630" cy="210185"/>
          </a:xfrm>
          <a:custGeom>
            <a:avLst/>
            <a:gdLst/>
            <a:ahLst/>
            <a:cxnLst/>
            <a:rect l="l" t="t" r="r" b="b"/>
            <a:pathLst>
              <a:path w="468629" h="210185">
                <a:moveTo>
                  <a:pt x="57403" y="86106"/>
                </a:moveTo>
                <a:lnTo>
                  <a:pt x="28193" y="86106"/>
                </a:lnTo>
                <a:lnTo>
                  <a:pt x="28193" y="172085"/>
                </a:lnTo>
                <a:lnTo>
                  <a:pt x="47625" y="205232"/>
                </a:lnTo>
                <a:lnTo>
                  <a:pt x="53466" y="207010"/>
                </a:lnTo>
                <a:lnTo>
                  <a:pt x="59435" y="208915"/>
                </a:lnTo>
                <a:lnTo>
                  <a:pt x="66420" y="209804"/>
                </a:lnTo>
                <a:lnTo>
                  <a:pt x="77469" y="209804"/>
                </a:lnTo>
                <a:lnTo>
                  <a:pt x="80136" y="209677"/>
                </a:lnTo>
                <a:lnTo>
                  <a:pt x="82930" y="209296"/>
                </a:lnTo>
                <a:lnTo>
                  <a:pt x="85597" y="209042"/>
                </a:lnTo>
                <a:lnTo>
                  <a:pt x="90550" y="208280"/>
                </a:lnTo>
                <a:lnTo>
                  <a:pt x="92963" y="207772"/>
                </a:lnTo>
                <a:lnTo>
                  <a:pt x="95122" y="207263"/>
                </a:lnTo>
                <a:lnTo>
                  <a:pt x="97027" y="206502"/>
                </a:lnTo>
                <a:lnTo>
                  <a:pt x="98932" y="205867"/>
                </a:lnTo>
                <a:lnTo>
                  <a:pt x="103377" y="200533"/>
                </a:lnTo>
                <a:lnTo>
                  <a:pt x="103885" y="198882"/>
                </a:lnTo>
                <a:lnTo>
                  <a:pt x="104139" y="196596"/>
                </a:lnTo>
                <a:lnTo>
                  <a:pt x="104012" y="190500"/>
                </a:lnTo>
                <a:lnTo>
                  <a:pt x="103674" y="188849"/>
                </a:lnTo>
                <a:lnTo>
                  <a:pt x="71374" y="188849"/>
                </a:lnTo>
                <a:lnTo>
                  <a:pt x="65531" y="186436"/>
                </a:lnTo>
                <a:lnTo>
                  <a:pt x="62229" y="181737"/>
                </a:lnTo>
                <a:lnTo>
                  <a:pt x="59054" y="177037"/>
                </a:lnTo>
                <a:lnTo>
                  <a:pt x="57403" y="170053"/>
                </a:lnTo>
                <a:lnTo>
                  <a:pt x="57403" y="86106"/>
                </a:lnTo>
                <a:close/>
              </a:path>
              <a:path w="468629" h="210185">
                <a:moveTo>
                  <a:pt x="100710" y="184658"/>
                </a:moveTo>
                <a:lnTo>
                  <a:pt x="99059" y="184658"/>
                </a:lnTo>
                <a:lnTo>
                  <a:pt x="98043" y="184912"/>
                </a:lnTo>
                <a:lnTo>
                  <a:pt x="96900" y="185293"/>
                </a:lnTo>
                <a:lnTo>
                  <a:pt x="95757" y="185800"/>
                </a:lnTo>
                <a:lnTo>
                  <a:pt x="94233" y="186182"/>
                </a:lnTo>
                <a:lnTo>
                  <a:pt x="90931" y="187198"/>
                </a:lnTo>
                <a:lnTo>
                  <a:pt x="89026" y="187706"/>
                </a:lnTo>
                <a:lnTo>
                  <a:pt x="86994" y="188087"/>
                </a:lnTo>
                <a:lnTo>
                  <a:pt x="84835" y="188595"/>
                </a:lnTo>
                <a:lnTo>
                  <a:pt x="82422" y="188849"/>
                </a:lnTo>
                <a:lnTo>
                  <a:pt x="103674" y="188849"/>
                </a:lnTo>
                <a:lnTo>
                  <a:pt x="103250" y="187071"/>
                </a:lnTo>
                <a:lnTo>
                  <a:pt x="102742" y="185674"/>
                </a:lnTo>
                <a:lnTo>
                  <a:pt x="102234" y="185293"/>
                </a:lnTo>
                <a:lnTo>
                  <a:pt x="101218" y="184785"/>
                </a:lnTo>
                <a:lnTo>
                  <a:pt x="100710" y="184658"/>
                </a:lnTo>
                <a:close/>
              </a:path>
              <a:path w="468629" h="210185">
                <a:moveTo>
                  <a:pt x="99186" y="65786"/>
                </a:moveTo>
                <a:lnTo>
                  <a:pt x="5079" y="65786"/>
                </a:lnTo>
                <a:lnTo>
                  <a:pt x="4190" y="65912"/>
                </a:lnTo>
                <a:lnTo>
                  <a:pt x="3428" y="66294"/>
                </a:lnTo>
                <a:lnTo>
                  <a:pt x="2666" y="66548"/>
                </a:lnTo>
                <a:lnTo>
                  <a:pt x="2031" y="67183"/>
                </a:lnTo>
                <a:lnTo>
                  <a:pt x="1650" y="68072"/>
                </a:lnTo>
                <a:lnTo>
                  <a:pt x="1142" y="68834"/>
                </a:lnTo>
                <a:lnTo>
                  <a:pt x="761" y="69977"/>
                </a:lnTo>
                <a:lnTo>
                  <a:pt x="380" y="71247"/>
                </a:lnTo>
                <a:lnTo>
                  <a:pt x="126" y="72517"/>
                </a:lnTo>
                <a:lnTo>
                  <a:pt x="0" y="79629"/>
                </a:lnTo>
                <a:lnTo>
                  <a:pt x="507" y="82169"/>
                </a:lnTo>
                <a:lnTo>
                  <a:pt x="1650" y="83693"/>
                </a:lnTo>
                <a:lnTo>
                  <a:pt x="2666" y="85344"/>
                </a:lnTo>
                <a:lnTo>
                  <a:pt x="4063" y="86106"/>
                </a:lnTo>
                <a:lnTo>
                  <a:pt x="100075" y="86106"/>
                </a:lnTo>
                <a:lnTo>
                  <a:pt x="101472" y="85344"/>
                </a:lnTo>
                <a:lnTo>
                  <a:pt x="102488" y="83693"/>
                </a:lnTo>
                <a:lnTo>
                  <a:pt x="103631" y="82169"/>
                </a:lnTo>
                <a:lnTo>
                  <a:pt x="104139" y="79629"/>
                </a:lnTo>
                <a:lnTo>
                  <a:pt x="104012" y="72517"/>
                </a:lnTo>
                <a:lnTo>
                  <a:pt x="103504" y="69977"/>
                </a:lnTo>
                <a:lnTo>
                  <a:pt x="103124" y="68834"/>
                </a:lnTo>
                <a:lnTo>
                  <a:pt x="102615" y="68072"/>
                </a:lnTo>
                <a:lnTo>
                  <a:pt x="102107" y="67183"/>
                </a:lnTo>
                <a:lnTo>
                  <a:pt x="101472" y="66548"/>
                </a:lnTo>
                <a:lnTo>
                  <a:pt x="100837" y="66294"/>
                </a:lnTo>
                <a:lnTo>
                  <a:pt x="100075" y="65912"/>
                </a:lnTo>
                <a:lnTo>
                  <a:pt x="99186" y="65786"/>
                </a:lnTo>
                <a:close/>
              </a:path>
              <a:path w="468629" h="210185">
                <a:moveTo>
                  <a:pt x="45592" y="29083"/>
                </a:moveTo>
                <a:lnTo>
                  <a:pt x="39877" y="29083"/>
                </a:lnTo>
                <a:lnTo>
                  <a:pt x="37464" y="29210"/>
                </a:lnTo>
                <a:lnTo>
                  <a:pt x="35559" y="29463"/>
                </a:lnTo>
                <a:lnTo>
                  <a:pt x="33654" y="29591"/>
                </a:lnTo>
                <a:lnTo>
                  <a:pt x="28828" y="32004"/>
                </a:lnTo>
                <a:lnTo>
                  <a:pt x="28320" y="32512"/>
                </a:lnTo>
                <a:lnTo>
                  <a:pt x="28193" y="65786"/>
                </a:lnTo>
                <a:lnTo>
                  <a:pt x="57403" y="65786"/>
                </a:lnTo>
                <a:lnTo>
                  <a:pt x="57403" y="33147"/>
                </a:lnTo>
                <a:lnTo>
                  <a:pt x="57150" y="32512"/>
                </a:lnTo>
                <a:lnTo>
                  <a:pt x="56641" y="32004"/>
                </a:lnTo>
                <a:lnTo>
                  <a:pt x="56260" y="31369"/>
                </a:lnTo>
                <a:lnTo>
                  <a:pt x="49910" y="29463"/>
                </a:lnTo>
                <a:lnTo>
                  <a:pt x="48005" y="29210"/>
                </a:lnTo>
                <a:lnTo>
                  <a:pt x="45592" y="29083"/>
                </a:lnTo>
                <a:close/>
              </a:path>
              <a:path w="468629" h="210185">
                <a:moveTo>
                  <a:pt x="160019" y="0"/>
                </a:moveTo>
                <a:lnTo>
                  <a:pt x="149478" y="0"/>
                </a:lnTo>
                <a:lnTo>
                  <a:pt x="147574" y="254"/>
                </a:lnTo>
                <a:lnTo>
                  <a:pt x="145668" y="381"/>
                </a:lnTo>
                <a:lnTo>
                  <a:pt x="140715" y="2667"/>
                </a:lnTo>
                <a:lnTo>
                  <a:pt x="140334" y="3175"/>
                </a:lnTo>
                <a:lnTo>
                  <a:pt x="140080" y="3937"/>
                </a:lnTo>
                <a:lnTo>
                  <a:pt x="140080" y="204343"/>
                </a:lnTo>
                <a:lnTo>
                  <a:pt x="151764" y="208153"/>
                </a:lnTo>
                <a:lnTo>
                  <a:pt x="157606" y="208153"/>
                </a:lnTo>
                <a:lnTo>
                  <a:pt x="169290" y="109982"/>
                </a:lnTo>
                <a:lnTo>
                  <a:pt x="175295" y="104001"/>
                </a:lnTo>
                <a:lnTo>
                  <a:pt x="204410" y="84962"/>
                </a:lnTo>
                <a:lnTo>
                  <a:pt x="169290" y="84962"/>
                </a:lnTo>
                <a:lnTo>
                  <a:pt x="169163" y="3175"/>
                </a:lnTo>
                <a:lnTo>
                  <a:pt x="168655" y="2667"/>
                </a:lnTo>
                <a:lnTo>
                  <a:pt x="168147" y="2032"/>
                </a:lnTo>
                <a:lnTo>
                  <a:pt x="161925" y="254"/>
                </a:lnTo>
                <a:lnTo>
                  <a:pt x="160019" y="0"/>
                </a:lnTo>
                <a:close/>
              </a:path>
              <a:path w="468629" h="210185">
                <a:moveTo>
                  <a:pt x="268898" y="84200"/>
                </a:moveTo>
                <a:lnTo>
                  <a:pt x="219963" y="84200"/>
                </a:lnTo>
                <a:lnTo>
                  <a:pt x="225043" y="85090"/>
                </a:lnTo>
                <a:lnTo>
                  <a:pt x="229361" y="86868"/>
                </a:lnTo>
                <a:lnTo>
                  <a:pt x="233552" y="88646"/>
                </a:lnTo>
                <a:lnTo>
                  <a:pt x="237108" y="91186"/>
                </a:lnTo>
                <a:lnTo>
                  <a:pt x="239775" y="94615"/>
                </a:lnTo>
                <a:lnTo>
                  <a:pt x="242569" y="97917"/>
                </a:lnTo>
                <a:lnTo>
                  <a:pt x="244601" y="101981"/>
                </a:lnTo>
                <a:lnTo>
                  <a:pt x="247395" y="111379"/>
                </a:lnTo>
                <a:lnTo>
                  <a:pt x="248157" y="117475"/>
                </a:lnTo>
                <a:lnTo>
                  <a:pt x="248157" y="204343"/>
                </a:lnTo>
                <a:lnTo>
                  <a:pt x="248411" y="204978"/>
                </a:lnTo>
                <a:lnTo>
                  <a:pt x="249300" y="206121"/>
                </a:lnTo>
                <a:lnTo>
                  <a:pt x="250062" y="206629"/>
                </a:lnTo>
                <a:lnTo>
                  <a:pt x="251205" y="207010"/>
                </a:lnTo>
                <a:lnTo>
                  <a:pt x="252221" y="207391"/>
                </a:lnTo>
                <a:lnTo>
                  <a:pt x="253745" y="207645"/>
                </a:lnTo>
                <a:lnTo>
                  <a:pt x="255650" y="207899"/>
                </a:lnTo>
                <a:lnTo>
                  <a:pt x="257428" y="208025"/>
                </a:lnTo>
                <a:lnTo>
                  <a:pt x="259968" y="208153"/>
                </a:lnTo>
                <a:lnTo>
                  <a:pt x="265683" y="208153"/>
                </a:lnTo>
                <a:lnTo>
                  <a:pt x="274319" y="207010"/>
                </a:lnTo>
                <a:lnTo>
                  <a:pt x="275462" y="206629"/>
                </a:lnTo>
                <a:lnTo>
                  <a:pt x="276225" y="206121"/>
                </a:lnTo>
                <a:lnTo>
                  <a:pt x="276732" y="205612"/>
                </a:lnTo>
                <a:lnTo>
                  <a:pt x="277113" y="204978"/>
                </a:lnTo>
                <a:lnTo>
                  <a:pt x="277367" y="204343"/>
                </a:lnTo>
                <a:lnTo>
                  <a:pt x="277242" y="111379"/>
                </a:lnTo>
                <a:lnTo>
                  <a:pt x="276351" y="104140"/>
                </a:lnTo>
                <a:lnTo>
                  <a:pt x="272541" y="90550"/>
                </a:lnTo>
                <a:lnTo>
                  <a:pt x="269239" y="84582"/>
                </a:lnTo>
                <a:lnTo>
                  <a:pt x="268898" y="84200"/>
                </a:lnTo>
                <a:close/>
              </a:path>
              <a:path w="468629" h="210185">
                <a:moveTo>
                  <a:pt x="220344" y="62865"/>
                </a:moveTo>
                <a:lnTo>
                  <a:pt x="181943" y="75215"/>
                </a:lnTo>
                <a:lnTo>
                  <a:pt x="169290" y="84962"/>
                </a:lnTo>
                <a:lnTo>
                  <a:pt x="204410" y="84962"/>
                </a:lnTo>
                <a:lnTo>
                  <a:pt x="207009" y="84200"/>
                </a:lnTo>
                <a:lnTo>
                  <a:pt x="268898" y="84200"/>
                </a:lnTo>
                <a:lnTo>
                  <a:pt x="264794" y="79629"/>
                </a:lnTo>
                <a:lnTo>
                  <a:pt x="260350" y="74549"/>
                </a:lnTo>
                <a:lnTo>
                  <a:pt x="254507" y="70485"/>
                </a:lnTo>
                <a:lnTo>
                  <a:pt x="247141" y="67437"/>
                </a:lnTo>
                <a:lnTo>
                  <a:pt x="241401" y="65436"/>
                </a:lnTo>
                <a:lnTo>
                  <a:pt x="235029" y="64008"/>
                </a:lnTo>
                <a:lnTo>
                  <a:pt x="228014" y="63150"/>
                </a:lnTo>
                <a:lnTo>
                  <a:pt x="220344" y="62865"/>
                </a:lnTo>
                <a:close/>
              </a:path>
              <a:path w="468629" h="210185">
                <a:moveTo>
                  <a:pt x="398017" y="62865"/>
                </a:moveTo>
                <a:lnTo>
                  <a:pt x="359479" y="70909"/>
                </a:lnTo>
                <a:lnTo>
                  <a:pt x="329797" y="99502"/>
                </a:lnTo>
                <a:lnTo>
                  <a:pt x="321690" y="140716"/>
                </a:lnTo>
                <a:lnTo>
                  <a:pt x="321875" y="145944"/>
                </a:lnTo>
                <a:lnTo>
                  <a:pt x="337145" y="186932"/>
                </a:lnTo>
                <a:lnTo>
                  <a:pt x="374493" y="207486"/>
                </a:lnTo>
                <a:lnTo>
                  <a:pt x="401192" y="210058"/>
                </a:lnTo>
                <a:lnTo>
                  <a:pt x="408812" y="210058"/>
                </a:lnTo>
                <a:lnTo>
                  <a:pt x="415925" y="209677"/>
                </a:lnTo>
                <a:lnTo>
                  <a:pt x="422528" y="208661"/>
                </a:lnTo>
                <a:lnTo>
                  <a:pt x="429259" y="207772"/>
                </a:lnTo>
                <a:lnTo>
                  <a:pt x="459485" y="197993"/>
                </a:lnTo>
                <a:lnTo>
                  <a:pt x="459993" y="197485"/>
                </a:lnTo>
                <a:lnTo>
                  <a:pt x="460375" y="196850"/>
                </a:lnTo>
                <a:lnTo>
                  <a:pt x="460628" y="196215"/>
                </a:lnTo>
                <a:lnTo>
                  <a:pt x="460755" y="195453"/>
                </a:lnTo>
                <a:lnTo>
                  <a:pt x="461009" y="194691"/>
                </a:lnTo>
                <a:lnTo>
                  <a:pt x="461390" y="191897"/>
                </a:lnTo>
                <a:lnTo>
                  <a:pt x="461390" y="190119"/>
                </a:lnTo>
                <a:lnTo>
                  <a:pt x="394334" y="190119"/>
                </a:lnTo>
                <a:lnTo>
                  <a:pt x="386206" y="188975"/>
                </a:lnTo>
                <a:lnTo>
                  <a:pt x="352678" y="155575"/>
                </a:lnTo>
                <a:lnTo>
                  <a:pt x="351789" y="148971"/>
                </a:lnTo>
                <a:lnTo>
                  <a:pt x="351789" y="141478"/>
                </a:lnTo>
                <a:lnTo>
                  <a:pt x="459739" y="141478"/>
                </a:lnTo>
                <a:lnTo>
                  <a:pt x="462406" y="140716"/>
                </a:lnTo>
                <a:lnTo>
                  <a:pt x="466978" y="137413"/>
                </a:lnTo>
                <a:lnTo>
                  <a:pt x="468121" y="134620"/>
                </a:lnTo>
                <a:lnTo>
                  <a:pt x="468121" y="123444"/>
                </a:lnTo>
                <a:lnTo>
                  <a:pt x="351789" y="123444"/>
                </a:lnTo>
                <a:lnTo>
                  <a:pt x="352043" y="117983"/>
                </a:lnTo>
                <a:lnTo>
                  <a:pt x="353186" y="112775"/>
                </a:lnTo>
                <a:lnTo>
                  <a:pt x="355879" y="106172"/>
                </a:lnTo>
                <a:lnTo>
                  <a:pt x="357250" y="102743"/>
                </a:lnTo>
                <a:lnTo>
                  <a:pt x="389254" y="82042"/>
                </a:lnTo>
                <a:lnTo>
                  <a:pt x="452235" y="82042"/>
                </a:lnTo>
                <a:lnTo>
                  <a:pt x="451738" y="81534"/>
                </a:lnTo>
                <a:lnTo>
                  <a:pt x="415448" y="64166"/>
                </a:lnTo>
                <a:lnTo>
                  <a:pt x="407090" y="63194"/>
                </a:lnTo>
                <a:lnTo>
                  <a:pt x="398017" y="62865"/>
                </a:lnTo>
                <a:close/>
              </a:path>
              <a:path w="468629" h="210185">
                <a:moveTo>
                  <a:pt x="457453" y="180086"/>
                </a:moveTo>
                <a:lnTo>
                  <a:pt x="455167" y="180086"/>
                </a:lnTo>
                <a:lnTo>
                  <a:pt x="453135" y="180594"/>
                </a:lnTo>
                <a:lnTo>
                  <a:pt x="447547" y="182625"/>
                </a:lnTo>
                <a:lnTo>
                  <a:pt x="443991" y="183769"/>
                </a:lnTo>
                <a:lnTo>
                  <a:pt x="439674" y="185038"/>
                </a:lnTo>
                <a:lnTo>
                  <a:pt x="435355" y="186436"/>
                </a:lnTo>
                <a:lnTo>
                  <a:pt x="430149" y="187579"/>
                </a:lnTo>
                <a:lnTo>
                  <a:pt x="418337" y="189611"/>
                </a:lnTo>
                <a:lnTo>
                  <a:pt x="411606" y="190119"/>
                </a:lnTo>
                <a:lnTo>
                  <a:pt x="461390" y="190119"/>
                </a:lnTo>
                <a:lnTo>
                  <a:pt x="461390" y="186309"/>
                </a:lnTo>
                <a:lnTo>
                  <a:pt x="461136" y="185038"/>
                </a:lnTo>
                <a:lnTo>
                  <a:pt x="461009" y="183769"/>
                </a:lnTo>
                <a:lnTo>
                  <a:pt x="460755" y="182753"/>
                </a:lnTo>
                <a:lnTo>
                  <a:pt x="460375" y="182118"/>
                </a:lnTo>
                <a:lnTo>
                  <a:pt x="459993" y="181356"/>
                </a:lnTo>
                <a:lnTo>
                  <a:pt x="459485" y="180848"/>
                </a:lnTo>
                <a:lnTo>
                  <a:pt x="458850" y="180594"/>
                </a:lnTo>
                <a:lnTo>
                  <a:pt x="458215" y="180212"/>
                </a:lnTo>
                <a:lnTo>
                  <a:pt x="457453" y="180086"/>
                </a:lnTo>
                <a:close/>
              </a:path>
              <a:path w="468629" h="210185">
                <a:moveTo>
                  <a:pt x="452235" y="82042"/>
                </a:moveTo>
                <a:lnTo>
                  <a:pt x="396493" y="82042"/>
                </a:lnTo>
                <a:lnTo>
                  <a:pt x="406495" y="82732"/>
                </a:lnTo>
                <a:lnTo>
                  <a:pt x="415162" y="84804"/>
                </a:lnTo>
                <a:lnTo>
                  <a:pt x="438784" y="123444"/>
                </a:lnTo>
                <a:lnTo>
                  <a:pt x="468121" y="123444"/>
                </a:lnTo>
                <a:lnTo>
                  <a:pt x="468121" y="117602"/>
                </a:lnTo>
                <a:lnTo>
                  <a:pt x="466851" y="109347"/>
                </a:lnTo>
                <a:lnTo>
                  <a:pt x="463293" y="99137"/>
                </a:lnTo>
                <a:lnTo>
                  <a:pt x="461517" y="93980"/>
                </a:lnTo>
                <a:lnTo>
                  <a:pt x="457326" y="87249"/>
                </a:lnTo>
                <a:lnTo>
                  <a:pt x="452235" y="82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801731" y="4822571"/>
            <a:ext cx="1003426" cy="25184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940412" y="4875657"/>
            <a:ext cx="1113282" cy="1471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3179297" y="4812791"/>
            <a:ext cx="589280" cy="210185"/>
          </a:xfrm>
          <a:custGeom>
            <a:avLst/>
            <a:gdLst/>
            <a:ahLst/>
            <a:cxnLst/>
            <a:rect l="l" t="t" r="r" b="b"/>
            <a:pathLst>
              <a:path w="589280" h="210185">
                <a:moveTo>
                  <a:pt x="57403" y="86106"/>
                </a:moveTo>
                <a:lnTo>
                  <a:pt x="28194" y="86106"/>
                </a:lnTo>
                <a:lnTo>
                  <a:pt x="28194" y="172085"/>
                </a:lnTo>
                <a:lnTo>
                  <a:pt x="47625" y="205232"/>
                </a:lnTo>
                <a:lnTo>
                  <a:pt x="53467" y="207010"/>
                </a:lnTo>
                <a:lnTo>
                  <a:pt x="59436" y="208915"/>
                </a:lnTo>
                <a:lnTo>
                  <a:pt x="66421" y="209804"/>
                </a:lnTo>
                <a:lnTo>
                  <a:pt x="77469" y="209804"/>
                </a:lnTo>
                <a:lnTo>
                  <a:pt x="80136" y="209677"/>
                </a:lnTo>
                <a:lnTo>
                  <a:pt x="82930" y="209296"/>
                </a:lnTo>
                <a:lnTo>
                  <a:pt x="85598" y="209042"/>
                </a:lnTo>
                <a:lnTo>
                  <a:pt x="90550" y="208280"/>
                </a:lnTo>
                <a:lnTo>
                  <a:pt x="92963" y="207772"/>
                </a:lnTo>
                <a:lnTo>
                  <a:pt x="95123" y="207263"/>
                </a:lnTo>
                <a:lnTo>
                  <a:pt x="97028" y="206502"/>
                </a:lnTo>
                <a:lnTo>
                  <a:pt x="98932" y="205867"/>
                </a:lnTo>
                <a:lnTo>
                  <a:pt x="103378" y="200533"/>
                </a:lnTo>
                <a:lnTo>
                  <a:pt x="103886" y="198882"/>
                </a:lnTo>
                <a:lnTo>
                  <a:pt x="104140" y="196596"/>
                </a:lnTo>
                <a:lnTo>
                  <a:pt x="104013" y="190500"/>
                </a:lnTo>
                <a:lnTo>
                  <a:pt x="103674" y="188849"/>
                </a:lnTo>
                <a:lnTo>
                  <a:pt x="71373" y="188849"/>
                </a:lnTo>
                <a:lnTo>
                  <a:pt x="65532" y="186436"/>
                </a:lnTo>
                <a:lnTo>
                  <a:pt x="62230" y="181737"/>
                </a:lnTo>
                <a:lnTo>
                  <a:pt x="59055" y="177037"/>
                </a:lnTo>
                <a:lnTo>
                  <a:pt x="57403" y="170053"/>
                </a:lnTo>
                <a:lnTo>
                  <a:pt x="57403" y="86106"/>
                </a:lnTo>
                <a:close/>
              </a:path>
              <a:path w="589280" h="210185">
                <a:moveTo>
                  <a:pt x="100711" y="184658"/>
                </a:moveTo>
                <a:lnTo>
                  <a:pt x="99059" y="184658"/>
                </a:lnTo>
                <a:lnTo>
                  <a:pt x="98044" y="184912"/>
                </a:lnTo>
                <a:lnTo>
                  <a:pt x="96900" y="185293"/>
                </a:lnTo>
                <a:lnTo>
                  <a:pt x="95757" y="185800"/>
                </a:lnTo>
                <a:lnTo>
                  <a:pt x="94234" y="186182"/>
                </a:lnTo>
                <a:lnTo>
                  <a:pt x="90932" y="187198"/>
                </a:lnTo>
                <a:lnTo>
                  <a:pt x="89026" y="187706"/>
                </a:lnTo>
                <a:lnTo>
                  <a:pt x="86994" y="188087"/>
                </a:lnTo>
                <a:lnTo>
                  <a:pt x="84836" y="188595"/>
                </a:lnTo>
                <a:lnTo>
                  <a:pt x="82423" y="188849"/>
                </a:lnTo>
                <a:lnTo>
                  <a:pt x="103674" y="188849"/>
                </a:lnTo>
                <a:lnTo>
                  <a:pt x="103250" y="187071"/>
                </a:lnTo>
                <a:lnTo>
                  <a:pt x="102742" y="185674"/>
                </a:lnTo>
                <a:lnTo>
                  <a:pt x="102234" y="185293"/>
                </a:lnTo>
                <a:lnTo>
                  <a:pt x="101219" y="184785"/>
                </a:lnTo>
                <a:lnTo>
                  <a:pt x="100711" y="184658"/>
                </a:lnTo>
                <a:close/>
              </a:path>
              <a:path w="589280" h="210185">
                <a:moveTo>
                  <a:pt x="99186" y="65786"/>
                </a:moveTo>
                <a:lnTo>
                  <a:pt x="5080" y="65786"/>
                </a:lnTo>
                <a:lnTo>
                  <a:pt x="4190" y="65912"/>
                </a:lnTo>
                <a:lnTo>
                  <a:pt x="3428" y="66294"/>
                </a:lnTo>
                <a:lnTo>
                  <a:pt x="2667" y="66548"/>
                </a:lnTo>
                <a:lnTo>
                  <a:pt x="2032" y="67183"/>
                </a:lnTo>
                <a:lnTo>
                  <a:pt x="1650" y="68072"/>
                </a:lnTo>
                <a:lnTo>
                  <a:pt x="1142" y="68834"/>
                </a:lnTo>
                <a:lnTo>
                  <a:pt x="761" y="69977"/>
                </a:lnTo>
                <a:lnTo>
                  <a:pt x="507" y="71247"/>
                </a:lnTo>
                <a:lnTo>
                  <a:pt x="126" y="72517"/>
                </a:lnTo>
                <a:lnTo>
                  <a:pt x="0" y="79629"/>
                </a:lnTo>
                <a:lnTo>
                  <a:pt x="507" y="82169"/>
                </a:lnTo>
                <a:lnTo>
                  <a:pt x="1650" y="83693"/>
                </a:lnTo>
                <a:lnTo>
                  <a:pt x="2667" y="85344"/>
                </a:lnTo>
                <a:lnTo>
                  <a:pt x="4063" y="86106"/>
                </a:lnTo>
                <a:lnTo>
                  <a:pt x="100075" y="86106"/>
                </a:lnTo>
                <a:lnTo>
                  <a:pt x="101473" y="85344"/>
                </a:lnTo>
                <a:lnTo>
                  <a:pt x="102488" y="83693"/>
                </a:lnTo>
                <a:lnTo>
                  <a:pt x="103632" y="82169"/>
                </a:lnTo>
                <a:lnTo>
                  <a:pt x="104140" y="79629"/>
                </a:lnTo>
                <a:lnTo>
                  <a:pt x="104013" y="72517"/>
                </a:lnTo>
                <a:lnTo>
                  <a:pt x="103505" y="69977"/>
                </a:lnTo>
                <a:lnTo>
                  <a:pt x="103123" y="68834"/>
                </a:lnTo>
                <a:lnTo>
                  <a:pt x="102615" y="68072"/>
                </a:lnTo>
                <a:lnTo>
                  <a:pt x="102107" y="67183"/>
                </a:lnTo>
                <a:lnTo>
                  <a:pt x="101473" y="66548"/>
                </a:lnTo>
                <a:lnTo>
                  <a:pt x="100711" y="66294"/>
                </a:lnTo>
                <a:lnTo>
                  <a:pt x="100075" y="65912"/>
                </a:lnTo>
                <a:lnTo>
                  <a:pt x="99186" y="65786"/>
                </a:lnTo>
                <a:close/>
              </a:path>
              <a:path w="589280" h="210185">
                <a:moveTo>
                  <a:pt x="45592" y="29083"/>
                </a:moveTo>
                <a:lnTo>
                  <a:pt x="39878" y="29083"/>
                </a:lnTo>
                <a:lnTo>
                  <a:pt x="37465" y="29210"/>
                </a:lnTo>
                <a:lnTo>
                  <a:pt x="35559" y="29463"/>
                </a:lnTo>
                <a:lnTo>
                  <a:pt x="33655" y="29591"/>
                </a:lnTo>
                <a:lnTo>
                  <a:pt x="28828" y="32004"/>
                </a:lnTo>
                <a:lnTo>
                  <a:pt x="28321" y="32512"/>
                </a:lnTo>
                <a:lnTo>
                  <a:pt x="28194" y="65786"/>
                </a:lnTo>
                <a:lnTo>
                  <a:pt x="57403" y="65786"/>
                </a:lnTo>
                <a:lnTo>
                  <a:pt x="57403" y="33147"/>
                </a:lnTo>
                <a:lnTo>
                  <a:pt x="57150" y="32512"/>
                </a:lnTo>
                <a:lnTo>
                  <a:pt x="56642" y="32004"/>
                </a:lnTo>
                <a:lnTo>
                  <a:pt x="56261" y="31369"/>
                </a:lnTo>
                <a:lnTo>
                  <a:pt x="49911" y="29463"/>
                </a:lnTo>
                <a:lnTo>
                  <a:pt x="48005" y="29210"/>
                </a:lnTo>
                <a:lnTo>
                  <a:pt x="45592" y="29083"/>
                </a:lnTo>
                <a:close/>
              </a:path>
              <a:path w="589280" h="210185">
                <a:moveTo>
                  <a:pt x="163067" y="0"/>
                </a:moveTo>
                <a:lnTo>
                  <a:pt x="152526" y="0"/>
                </a:lnTo>
                <a:lnTo>
                  <a:pt x="150621" y="254"/>
                </a:lnTo>
                <a:lnTo>
                  <a:pt x="148717" y="381"/>
                </a:lnTo>
                <a:lnTo>
                  <a:pt x="143763" y="2667"/>
                </a:lnTo>
                <a:lnTo>
                  <a:pt x="143382" y="3175"/>
                </a:lnTo>
                <a:lnTo>
                  <a:pt x="143128" y="3937"/>
                </a:lnTo>
                <a:lnTo>
                  <a:pt x="143128" y="204343"/>
                </a:lnTo>
                <a:lnTo>
                  <a:pt x="154813" y="208153"/>
                </a:lnTo>
                <a:lnTo>
                  <a:pt x="160655" y="208153"/>
                </a:lnTo>
                <a:lnTo>
                  <a:pt x="172338" y="109982"/>
                </a:lnTo>
                <a:lnTo>
                  <a:pt x="178343" y="104001"/>
                </a:lnTo>
                <a:lnTo>
                  <a:pt x="207458" y="84962"/>
                </a:lnTo>
                <a:lnTo>
                  <a:pt x="172338" y="84962"/>
                </a:lnTo>
                <a:lnTo>
                  <a:pt x="172211" y="3175"/>
                </a:lnTo>
                <a:lnTo>
                  <a:pt x="171703" y="2667"/>
                </a:lnTo>
                <a:lnTo>
                  <a:pt x="171196" y="2032"/>
                </a:lnTo>
                <a:lnTo>
                  <a:pt x="164973" y="254"/>
                </a:lnTo>
                <a:lnTo>
                  <a:pt x="163067" y="0"/>
                </a:lnTo>
                <a:close/>
              </a:path>
              <a:path w="589280" h="210185">
                <a:moveTo>
                  <a:pt x="271946" y="84200"/>
                </a:moveTo>
                <a:lnTo>
                  <a:pt x="223011" y="84200"/>
                </a:lnTo>
                <a:lnTo>
                  <a:pt x="228092" y="85090"/>
                </a:lnTo>
                <a:lnTo>
                  <a:pt x="232409" y="86868"/>
                </a:lnTo>
                <a:lnTo>
                  <a:pt x="236600" y="88646"/>
                </a:lnTo>
                <a:lnTo>
                  <a:pt x="240157" y="91186"/>
                </a:lnTo>
                <a:lnTo>
                  <a:pt x="242823" y="94615"/>
                </a:lnTo>
                <a:lnTo>
                  <a:pt x="245617" y="97917"/>
                </a:lnTo>
                <a:lnTo>
                  <a:pt x="247650" y="101981"/>
                </a:lnTo>
                <a:lnTo>
                  <a:pt x="250444" y="111379"/>
                </a:lnTo>
                <a:lnTo>
                  <a:pt x="251205" y="117475"/>
                </a:lnTo>
                <a:lnTo>
                  <a:pt x="251205" y="204343"/>
                </a:lnTo>
                <a:lnTo>
                  <a:pt x="251459" y="204978"/>
                </a:lnTo>
                <a:lnTo>
                  <a:pt x="252348" y="206121"/>
                </a:lnTo>
                <a:lnTo>
                  <a:pt x="253111" y="206629"/>
                </a:lnTo>
                <a:lnTo>
                  <a:pt x="254253" y="207010"/>
                </a:lnTo>
                <a:lnTo>
                  <a:pt x="255269" y="207391"/>
                </a:lnTo>
                <a:lnTo>
                  <a:pt x="256794" y="207645"/>
                </a:lnTo>
                <a:lnTo>
                  <a:pt x="258698" y="207899"/>
                </a:lnTo>
                <a:lnTo>
                  <a:pt x="260476" y="208025"/>
                </a:lnTo>
                <a:lnTo>
                  <a:pt x="263017" y="208153"/>
                </a:lnTo>
                <a:lnTo>
                  <a:pt x="268732" y="208153"/>
                </a:lnTo>
                <a:lnTo>
                  <a:pt x="277367" y="207010"/>
                </a:lnTo>
                <a:lnTo>
                  <a:pt x="278511" y="206629"/>
                </a:lnTo>
                <a:lnTo>
                  <a:pt x="279273" y="206121"/>
                </a:lnTo>
                <a:lnTo>
                  <a:pt x="279780" y="205612"/>
                </a:lnTo>
                <a:lnTo>
                  <a:pt x="280161" y="204978"/>
                </a:lnTo>
                <a:lnTo>
                  <a:pt x="280415" y="204343"/>
                </a:lnTo>
                <a:lnTo>
                  <a:pt x="280290" y="111379"/>
                </a:lnTo>
                <a:lnTo>
                  <a:pt x="279400" y="104140"/>
                </a:lnTo>
                <a:lnTo>
                  <a:pt x="275590" y="90550"/>
                </a:lnTo>
                <a:lnTo>
                  <a:pt x="272288" y="84582"/>
                </a:lnTo>
                <a:lnTo>
                  <a:pt x="271946" y="84200"/>
                </a:lnTo>
                <a:close/>
              </a:path>
              <a:path w="589280" h="210185">
                <a:moveTo>
                  <a:pt x="223392" y="62865"/>
                </a:moveTo>
                <a:lnTo>
                  <a:pt x="184991" y="75215"/>
                </a:lnTo>
                <a:lnTo>
                  <a:pt x="172338" y="84962"/>
                </a:lnTo>
                <a:lnTo>
                  <a:pt x="207458" y="84962"/>
                </a:lnTo>
                <a:lnTo>
                  <a:pt x="210057" y="84200"/>
                </a:lnTo>
                <a:lnTo>
                  <a:pt x="271946" y="84200"/>
                </a:lnTo>
                <a:lnTo>
                  <a:pt x="267842" y="79629"/>
                </a:lnTo>
                <a:lnTo>
                  <a:pt x="263398" y="74549"/>
                </a:lnTo>
                <a:lnTo>
                  <a:pt x="257555" y="70485"/>
                </a:lnTo>
                <a:lnTo>
                  <a:pt x="250190" y="67437"/>
                </a:lnTo>
                <a:lnTo>
                  <a:pt x="244449" y="65436"/>
                </a:lnTo>
                <a:lnTo>
                  <a:pt x="238077" y="64008"/>
                </a:lnTo>
                <a:lnTo>
                  <a:pt x="231062" y="63150"/>
                </a:lnTo>
                <a:lnTo>
                  <a:pt x="223392" y="62865"/>
                </a:lnTo>
                <a:close/>
              </a:path>
              <a:path w="589280" h="210185">
                <a:moveTo>
                  <a:pt x="448000" y="82804"/>
                </a:moveTo>
                <a:lnTo>
                  <a:pt x="396494" y="82804"/>
                </a:lnTo>
                <a:lnTo>
                  <a:pt x="402082" y="83566"/>
                </a:lnTo>
                <a:lnTo>
                  <a:pt x="406780" y="84836"/>
                </a:lnTo>
                <a:lnTo>
                  <a:pt x="411353" y="86233"/>
                </a:lnTo>
                <a:lnTo>
                  <a:pt x="415163" y="88137"/>
                </a:lnTo>
                <a:lnTo>
                  <a:pt x="417957" y="90805"/>
                </a:lnTo>
                <a:lnTo>
                  <a:pt x="420878" y="93472"/>
                </a:lnTo>
                <a:lnTo>
                  <a:pt x="423036" y="96774"/>
                </a:lnTo>
                <a:lnTo>
                  <a:pt x="425576" y="104648"/>
                </a:lnTo>
                <a:lnTo>
                  <a:pt x="426211" y="109220"/>
                </a:lnTo>
                <a:lnTo>
                  <a:pt x="426211" y="124841"/>
                </a:lnTo>
                <a:lnTo>
                  <a:pt x="404240" y="124841"/>
                </a:lnTo>
                <a:lnTo>
                  <a:pt x="395218" y="125007"/>
                </a:lnTo>
                <a:lnTo>
                  <a:pt x="357124" y="131016"/>
                </a:lnTo>
                <a:lnTo>
                  <a:pt x="329946" y="149606"/>
                </a:lnTo>
                <a:lnTo>
                  <a:pt x="326263" y="155194"/>
                </a:lnTo>
                <a:lnTo>
                  <a:pt x="324357" y="161798"/>
                </a:lnTo>
                <a:lnTo>
                  <a:pt x="324357" y="175768"/>
                </a:lnTo>
                <a:lnTo>
                  <a:pt x="325755" y="181483"/>
                </a:lnTo>
                <a:lnTo>
                  <a:pt x="331088" y="191643"/>
                </a:lnTo>
                <a:lnTo>
                  <a:pt x="334771" y="195961"/>
                </a:lnTo>
                <a:lnTo>
                  <a:pt x="339598" y="199390"/>
                </a:lnTo>
                <a:lnTo>
                  <a:pt x="344296" y="202819"/>
                </a:lnTo>
                <a:lnTo>
                  <a:pt x="350138" y="205486"/>
                </a:lnTo>
                <a:lnTo>
                  <a:pt x="356869" y="207391"/>
                </a:lnTo>
                <a:lnTo>
                  <a:pt x="363728" y="209169"/>
                </a:lnTo>
                <a:lnTo>
                  <a:pt x="371221" y="210058"/>
                </a:lnTo>
                <a:lnTo>
                  <a:pt x="379603" y="210058"/>
                </a:lnTo>
                <a:lnTo>
                  <a:pt x="419084" y="198643"/>
                </a:lnTo>
                <a:lnTo>
                  <a:pt x="429385" y="190881"/>
                </a:lnTo>
                <a:lnTo>
                  <a:pt x="374776" y="190881"/>
                </a:lnTo>
                <a:lnTo>
                  <a:pt x="367411" y="188849"/>
                </a:lnTo>
                <a:lnTo>
                  <a:pt x="362203" y="184658"/>
                </a:lnTo>
                <a:lnTo>
                  <a:pt x="356996" y="180594"/>
                </a:lnTo>
                <a:lnTo>
                  <a:pt x="354330" y="175006"/>
                </a:lnTo>
                <a:lnTo>
                  <a:pt x="354330" y="164084"/>
                </a:lnTo>
                <a:lnTo>
                  <a:pt x="355219" y="160400"/>
                </a:lnTo>
                <a:lnTo>
                  <a:pt x="357123" y="157353"/>
                </a:lnTo>
                <a:lnTo>
                  <a:pt x="358901" y="154178"/>
                </a:lnTo>
                <a:lnTo>
                  <a:pt x="361823" y="151511"/>
                </a:lnTo>
                <a:lnTo>
                  <a:pt x="365632" y="149352"/>
                </a:lnTo>
                <a:lnTo>
                  <a:pt x="369569" y="147066"/>
                </a:lnTo>
                <a:lnTo>
                  <a:pt x="374396" y="145415"/>
                </a:lnTo>
                <a:lnTo>
                  <a:pt x="386207" y="143129"/>
                </a:lnTo>
                <a:lnTo>
                  <a:pt x="393192" y="142494"/>
                </a:lnTo>
                <a:lnTo>
                  <a:pt x="455294" y="142494"/>
                </a:lnTo>
                <a:lnTo>
                  <a:pt x="455235" y="104648"/>
                </a:lnTo>
                <a:lnTo>
                  <a:pt x="454151" y="97662"/>
                </a:lnTo>
                <a:lnTo>
                  <a:pt x="451821" y="91312"/>
                </a:lnTo>
                <a:lnTo>
                  <a:pt x="449707" y="85217"/>
                </a:lnTo>
                <a:lnTo>
                  <a:pt x="448000" y="82804"/>
                </a:lnTo>
                <a:close/>
              </a:path>
              <a:path w="589280" h="210185">
                <a:moveTo>
                  <a:pt x="455294" y="190246"/>
                </a:moveTo>
                <a:lnTo>
                  <a:pt x="430148" y="190246"/>
                </a:lnTo>
                <a:lnTo>
                  <a:pt x="430148" y="204850"/>
                </a:lnTo>
                <a:lnTo>
                  <a:pt x="430530" y="205740"/>
                </a:lnTo>
                <a:lnTo>
                  <a:pt x="431419" y="206375"/>
                </a:lnTo>
                <a:lnTo>
                  <a:pt x="432180" y="207010"/>
                </a:lnTo>
                <a:lnTo>
                  <a:pt x="433578" y="207391"/>
                </a:lnTo>
                <a:lnTo>
                  <a:pt x="435355" y="207772"/>
                </a:lnTo>
                <a:lnTo>
                  <a:pt x="437134" y="208025"/>
                </a:lnTo>
                <a:lnTo>
                  <a:pt x="439673" y="208153"/>
                </a:lnTo>
                <a:lnTo>
                  <a:pt x="445896" y="208153"/>
                </a:lnTo>
                <a:lnTo>
                  <a:pt x="455294" y="204850"/>
                </a:lnTo>
                <a:lnTo>
                  <a:pt x="455294" y="190246"/>
                </a:lnTo>
                <a:close/>
              </a:path>
              <a:path w="589280" h="210185">
                <a:moveTo>
                  <a:pt x="455294" y="142494"/>
                </a:moveTo>
                <a:lnTo>
                  <a:pt x="426211" y="142494"/>
                </a:lnTo>
                <a:lnTo>
                  <a:pt x="426211" y="170942"/>
                </a:lnTo>
                <a:lnTo>
                  <a:pt x="420737" y="175768"/>
                </a:lnTo>
                <a:lnTo>
                  <a:pt x="391921" y="190881"/>
                </a:lnTo>
                <a:lnTo>
                  <a:pt x="429385" y="190881"/>
                </a:lnTo>
                <a:lnTo>
                  <a:pt x="430148" y="190246"/>
                </a:lnTo>
                <a:lnTo>
                  <a:pt x="455294" y="190246"/>
                </a:lnTo>
                <a:lnTo>
                  <a:pt x="455294" y="142494"/>
                </a:lnTo>
                <a:close/>
              </a:path>
              <a:path w="589280" h="210185">
                <a:moveTo>
                  <a:pt x="392430" y="62865"/>
                </a:moveTo>
                <a:lnTo>
                  <a:pt x="386207" y="62865"/>
                </a:lnTo>
                <a:lnTo>
                  <a:pt x="380238" y="63373"/>
                </a:lnTo>
                <a:lnTo>
                  <a:pt x="374142" y="64262"/>
                </a:lnTo>
                <a:lnTo>
                  <a:pt x="368173" y="65278"/>
                </a:lnTo>
                <a:lnTo>
                  <a:pt x="362584" y="66421"/>
                </a:lnTo>
                <a:lnTo>
                  <a:pt x="357505" y="67945"/>
                </a:lnTo>
                <a:lnTo>
                  <a:pt x="352425" y="69342"/>
                </a:lnTo>
                <a:lnTo>
                  <a:pt x="332867" y="81280"/>
                </a:lnTo>
                <a:lnTo>
                  <a:pt x="332359" y="82677"/>
                </a:lnTo>
                <a:lnTo>
                  <a:pt x="333840" y="94487"/>
                </a:lnTo>
                <a:lnTo>
                  <a:pt x="334263" y="95123"/>
                </a:lnTo>
                <a:lnTo>
                  <a:pt x="335534" y="96138"/>
                </a:lnTo>
                <a:lnTo>
                  <a:pt x="336296" y="96520"/>
                </a:lnTo>
                <a:lnTo>
                  <a:pt x="337057" y="96647"/>
                </a:lnTo>
                <a:lnTo>
                  <a:pt x="339471" y="96647"/>
                </a:lnTo>
                <a:lnTo>
                  <a:pt x="341630" y="96012"/>
                </a:lnTo>
                <a:lnTo>
                  <a:pt x="344550" y="94487"/>
                </a:lnTo>
                <a:lnTo>
                  <a:pt x="347344" y="93091"/>
                </a:lnTo>
                <a:lnTo>
                  <a:pt x="351028" y="91440"/>
                </a:lnTo>
                <a:lnTo>
                  <a:pt x="355346" y="89788"/>
                </a:lnTo>
                <a:lnTo>
                  <a:pt x="359663" y="88011"/>
                </a:lnTo>
                <a:lnTo>
                  <a:pt x="364617" y="86487"/>
                </a:lnTo>
                <a:lnTo>
                  <a:pt x="370332" y="84962"/>
                </a:lnTo>
                <a:lnTo>
                  <a:pt x="376046" y="83566"/>
                </a:lnTo>
                <a:lnTo>
                  <a:pt x="382523" y="82804"/>
                </a:lnTo>
                <a:lnTo>
                  <a:pt x="448000" y="82804"/>
                </a:lnTo>
                <a:lnTo>
                  <a:pt x="446023" y="80010"/>
                </a:lnTo>
                <a:lnTo>
                  <a:pt x="441071" y="75819"/>
                </a:lnTo>
                <a:lnTo>
                  <a:pt x="436117" y="71500"/>
                </a:lnTo>
                <a:lnTo>
                  <a:pt x="429640" y="68325"/>
                </a:lnTo>
                <a:lnTo>
                  <a:pt x="421640" y="66167"/>
                </a:lnTo>
                <a:lnTo>
                  <a:pt x="415307" y="64740"/>
                </a:lnTo>
                <a:lnTo>
                  <a:pt x="408320" y="63706"/>
                </a:lnTo>
                <a:lnTo>
                  <a:pt x="400690" y="63077"/>
                </a:lnTo>
                <a:lnTo>
                  <a:pt x="392430" y="62865"/>
                </a:lnTo>
                <a:close/>
              </a:path>
              <a:path w="589280" h="210185">
                <a:moveTo>
                  <a:pt x="542036" y="86106"/>
                </a:moveTo>
                <a:lnTo>
                  <a:pt x="512825" y="86106"/>
                </a:lnTo>
                <a:lnTo>
                  <a:pt x="512825" y="172085"/>
                </a:lnTo>
                <a:lnTo>
                  <a:pt x="532257" y="205232"/>
                </a:lnTo>
                <a:lnTo>
                  <a:pt x="538098" y="207010"/>
                </a:lnTo>
                <a:lnTo>
                  <a:pt x="544067" y="208915"/>
                </a:lnTo>
                <a:lnTo>
                  <a:pt x="551053" y="209804"/>
                </a:lnTo>
                <a:lnTo>
                  <a:pt x="562101" y="209804"/>
                </a:lnTo>
                <a:lnTo>
                  <a:pt x="564769" y="209677"/>
                </a:lnTo>
                <a:lnTo>
                  <a:pt x="567563" y="209296"/>
                </a:lnTo>
                <a:lnTo>
                  <a:pt x="570230" y="209042"/>
                </a:lnTo>
                <a:lnTo>
                  <a:pt x="575182" y="208280"/>
                </a:lnTo>
                <a:lnTo>
                  <a:pt x="577596" y="207772"/>
                </a:lnTo>
                <a:lnTo>
                  <a:pt x="579755" y="207263"/>
                </a:lnTo>
                <a:lnTo>
                  <a:pt x="581659" y="206502"/>
                </a:lnTo>
                <a:lnTo>
                  <a:pt x="583565" y="205867"/>
                </a:lnTo>
                <a:lnTo>
                  <a:pt x="588009" y="200533"/>
                </a:lnTo>
                <a:lnTo>
                  <a:pt x="588517" y="198882"/>
                </a:lnTo>
                <a:lnTo>
                  <a:pt x="588771" y="196596"/>
                </a:lnTo>
                <a:lnTo>
                  <a:pt x="588644" y="190500"/>
                </a:lnTo>
                <a:lnTo>
                  <a:pt x="588306" y="188849"/>
                </a:lnTo>
                <a:lnTo>
                  <a:pt x="556005" y="188849"/>
                </a:lnTo>
                <a:lnTo>
                  <a:pt x="550163" y="186436"/>
                </a:lnTo>
                <a:lnTo>
                  <a:pt x="546861" y="181737"/>
                </a:lnTo>
                <a:lnTo>
                  <a:pt x="543686" y="177037"/>
                </a:lnTo>
                <a:lnTo>
                  <a:pt x="542036" y="170053"/>
                </a:lnTo>
                <a:lnTo>
                  <a:pt x="542036" y="86106"/>
                </a:lnTo>
                <a:close/>
              </a:path>
              <a:path w="589280" h="210185">
                <a:moveTo>
                  <a:pt x="585342" y="184658"/>
                </a:moveTo>
                <a:lnTo>
                  <a:pt x="583692" y="184658"/>
                </a:lnTo>
                <a:lnTo>
                  <a:pt x="582675" y="184912"/>
                </a:lnTo>
                <a:lnTo>
                  <a:pt x="581532" y="185293"/>
                </a:lnTo>
                <a:lnTo>
                  <a:pt x="580390" y="185800"/>
                </a:lnTo>
                <a:lnTo>
                  <a:pt x="578865" y="186182"/>
                </a:lnTo>
                <a:lnTo>
                  <a:pt x="575563" y="187198"/>
                </a:lnTo>
                <a:lnTo>
                  <a:pt x="573659" y="187706"/>
                </a:lnTo>
                <a:lnTo>
                  <a:pt x="571626" y="188087"/>
                </a:lnTo>
                <a:lnTo>
                  <a:pt x="569467" y="188595"/>
                </a:lnTo>
                <a:lnTo>
                  <a:pt x="567055" y="188849"/>
                </a:lnTo>
                <a:lnTo>
                  <a:pt x="588306" y="188849"/>
                </a:lnTo>
                <a:lnTo>
                  <a:pt x="587882" y="187071"/>
                </a:lnTo>
                <a:lnTo>
                  <a:pt x="587375" y="185674"/>
                </a:lnTo>
                <a:lnTo>
                  <a:pt x="586867" y="185293"/>
                </a:lnTo>
                <a:lnTo>
                  <a:pt x="585850" y="184785"/>
                </a:lnTo>
                <a:lnTo>
                  <a:pt x="585342" y="184658"/>
                </a:lnTo>
                <a:close/>
              </a:path>
              <a:path w="589280" h="210185">
                <a:moveTo>
                  <a:pt x="583819" y="65786"/>
                </a:moveTo>
                <a:lnTo>
                  <a:pt x="489711" y="65786"/>
                </a:lnTo>
                <a:lnTo>
                  <a:pt x="488823" y="65912"/>
                </a:lnTo>
                <a:lnTo>
                  <a:pt x="488061" y="66294"/>
                </a:lnTo>
                <a:lnTo>
                  <a:pt x="487298" y="66548"/>
                </a:lnTo>
                <a:lnTo>
                  <a:pt x="486663" y="67183"/>
                </a:lnTo>
                <a:lnTo>
                  <a:pt x="486282" y="68072"/>
                </a:lnTo>
                <a:lnTo>
                  <a:pt x="485775" y="68834"/>
                </a:lnTo>
                <a:lnTo>
                  <a:pt x="485394" y="69977"/>
                </a:lnTo>
                <a:lnTo>
                  <a:pt x="485013" y="71247"/>
                </a:lnTo>
                <a:lnTo>
                  <a:pt x="484759" y="72517"/>
                </a:lnTo>
                <a:lnTo>
                  <a:pt x="484632" y="79629"/>
                </a:lnTo>
                <a:lnTo>
                  <a:pt x="485140" y="82169"/>
                </a:lnTo>
                <a:lnTo>
                  <a:pt x="486282" y="83693"/>
                </a:lnTo>
                <a:lnTo>
                  <a:pt x="487298" y="85344"/>
                </a:lnTo>
                <a:lnTo>
                  <a:pt x="488696" y="86106"/>
                </a:lnTo>
                <a:lnTo>
                  <a:pt x="584707" y="86106"/>
                </a:lnTo>
                <a:lnTo>
                  <a:pt x="586105" y="85344"/>
                </a:lnTo>
                <a:lnTo>
                  <a:pt x="587121" y="83693"/>
                </a:lnTo>
                <a:lnTo>
                  <a:pt x="588263" y="82169"/>
                </a:lnTo>
                <a:lnTo>
                  <a:pt x="588771" y="79629"/>
                </a:lnTo>
                <a:lnTo>
                  <a:pt x="588644" y="72517"/>
                </a:lnTo>
                <a:lnTo>
                  <a:pt x="588136" y="69977"/>
                </a:lnTo>
                <a:lnTo>
                  <a:pt x="587755" y="68834"/>
                </a:lnTo>
                <a:lnTo>
                  <a:pt x="587248" y="68072"/>
                </a:lnTo>
                <a:lnTo>
                  <a:pt x="586740" y="67183"/>
                </a:lnTo>
                <a:lnTo>
                  <a:pt x="586105" y="66548"/>
                </a:lnTo>
                <a:lnTo>
                  <a:pt x="585342" y="66294"/>
                </a:lnTo>
                <a:lnTo>
                  <a:pt x="584707" y="65912"/>
                </a:lnTo>
                <a:lnTo>
                  <a:pt x="583819" y="65786"/>
                </a:lnTo>
                <a:close/>
              </a:path>
              <a:path w="589280" h="210185">
                <a:moveTo>
                  <a:pt x="530225" y="29083"/>
                </a:moveTo>
                <a:lnTo>
                  <a:pt x="524509" y="29083"/>
                </a:lnTo>
                <a:lnTo>
                  <a:pt x="522096" y="29210"/>
                </a:lnTo>
                <a:lnTo>
                  <a:pt x="520192" y="29463"/>
                </a:lnTo>
                <a:lnTo>
                  <a:pt x="518286" y="29591"/>
                </a:lnTo>
                <a:lnTo>
                  <a:pt x="513461" y="32004"/>
                </a:lnTo>
                <a:lnTo>
                  <a:pt x="512953" y="32512"/>
                </a:lnTo>
                <a:lnTo>
                  <a:pt x="512825" y="33147"/>
                </a:lnTo>
                <a:lnTo>
                  <a:pt x="512825" y="65786"/>
                </a:lnTo>
                <a:lnTo>
                  <a:pt x="542036" y="65786"/>
                </a:lnTo>
                <a:lnTo>
                  <a:pt x="542036" y="33147"/>
                </a:lnTo>
                <a:lnTo>
                  <a:pt x="541782" y="32512"/>
                </a:lnTo>
                <a:lnTo>
                  <a:pt x="541273" y="32004"/>
                </a:lnTo>
                <a:lnTo>
                  <a:pt x="540892" y="31369"/>
                </a:lnTo>
                <a:lnTo>
                  <a:pt x="534542" y="29463"/>
                </a:lnTo>
                <a:lnTo>
                  <a:pt x="532638" y="29210"/>
                </a:lnTo>
                <a:lnTo>
                  <a:pt x="530225" y="29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270247" y="5297423"/>
            <a:ext cx="1588389" cy="21005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996685" y="5360289"/>
            <a:ext cx="485775" cy="147320"/>
          </a:xfrm>
          <a:custGeom>
            <a:avLst/>
            <a:gdLst/>
            <a:ahLst/>
            <a:cxnLst/>
            <a:rect l="l" t="t" r="r" b="b"/>
            <a:pathLst>
              <a:path w="485775" h="147320">
                <a:moveTo>
                  <a:pt x="82041" y="126"/>
                </a:moveTo>
                <a:lnTo>
                  <a:pt x="76835" y="126"/>
                </a:lnTo>
                <a:lnTo>
                  <a:pt x="68861" y="410"/>
                </a:lnTo>
                <a:lnTo>
                  <a:pt x="27606" y="13769"/>
                </a:lnTo>
                <a:lnTo>
                  <a:pt x="3321" y="48754"/>
                </a:lnTo>
                <a:lnTo>
                  <a:pt x="0" y="75311"/>
                </a:lnTo>
                <a:lnTo>
                  <a:pt x="289" y="83792"/>
                </a:lnTo>
                <a:lnTo>
                  <a:pt x="14541" y="123690"/>
                </a:lnTo>
                <a:lnTo>
                  <a:pt x="49027" y="144567"/>
                </a:lnTo>
                <a:lnTo>
                  <a:pt x="73405" y="147193"/>
                </a:lnTo>
                <a:lnTo>
                  <a:pt x="79121" y="147193"/>
                </a:lnTo>
                <a:lnTo>
                  <a:pt x="84709" y="146812"/>
                </a:lnTo>
                <a:lnTo>
                  <a:pt x="95376" y="145034"/>
                </a:lnTo>
                <a:lnTo>
                  <a:pt x="100329" y="143890"/>
                </a:lnTo>
                <a:lnTo>
                  <a:pt x="104901" y="142366"/>
                </a:lnTo>
                <a:lnTo>
                  <a:pt x="109474" y="140970"/>
                </a:lnTo>
                <a:lnTo>
                  <a:pt x="129638" y="125984"/>
                </a:lnTo>
                <a:lnTo>
                  <a:pt x="69850" y="125984"/>
                </a:lnTo>
                <a:lnTo>
                  <a:pt x="63373" y="124840"/>
                </a:lnTo>
                <a:lnTo>
                  <a:pt x="57658" y="122682"/>
                </a:lnTo>
                <a:lnTo>
                  <a:pt x="52069" y="120650"/>
                </a:lnTo>
                <a:lnTo>
                  <a:pt x="47243" y="117348"/>
                </a:lnTo>
                <a:lnTo>
                  <a:pt x="31496" y="82676"/>
                </a:lnTo>
                <a:lnTo>
                  <a:pt x="31496" y="74040"/>
                </a:lnTo>
                <a:lnTo>
                  <a:pt x="43061" y="34536"/>
                </a:lnTo>
                <a:lnTo>
                  <a:pt x="76453" y="20827"/>
                </a:lnTo>
                <a:lnTo>
                  <a:pt x="128931" y="20827"/>
                </a:lnTo>
                <a:lnTo>
                  <a:pt x="128904" y="20574"/>
                </a:lnTo>
                <a:lnTo>
                  <a:pt x="128650" y="19558"/>
                </a:lnTo>
                <a:lnTo>
                  <a:pt x="128269" y="18541"/>
                </a:lnTo>
                <a:lnTo>
                  <a:pt x="127508" y="16763"/>
                </a:lnTo>
                <a:lnTo>
                  <a:pt x="126873" y="16128"/>
                </a:lnTo>
                <a:lnTo>
                  <a:pt x="126364" y="15366"/>
                </a:lnTo>
                <a:lnTo>
                  <a:pt x="125349" y="14477"/>
                </a:lnTo>
                <a:lnTo>
                  <a:pt x="122427" y="12064"/>
                </a:lnTo>
                <a:lnTo>
                  <a:pt x="120141" y="10668"/>
                </a:lnTo>
                <a:lnTo>
                  <a:pt x="116839" y="9016"/>
                </a:lnTo>
                <a:lnTo>
                  <a:pt x="113664" y="7238"/>
                </a:lnTo>
                <a:lnTo>
                  <a:pt x="87249" y="635"/>
                </a:lnTo>
                <a:lnTo>
                  <a:pt x="82041" y="126"/>
                </a:lnTo>
                <a:close/>
              </a:path>
              <a:path w="485775" h="147320">
                <a:moveTo>
                  <a:pt x="125856" y="108965"/>
                </a:moveTo>
                <a:lnTo>
                  <a:pt x="123571" y="108965"/>
                </a:lnTo>
                <a:lnTo>
                  <a:pt x="121538" y="109855"/>
                </a:lnTo>
                <a:lnTo>
                  <a:pt x="118872" y="111633"/>
                </a:lnTo>
                <a:lnTo>
                  <a:pt x="116204" y="113284"/>
                </a:lnTo>
                <a:lnTo>
                  <a:pt x="113029" y="115315"/>
                </a:lnTo>
                <a:lnTo>
                  <a:pt x="109219" y="117348"/>
                </a:lnTo>
                <a:lnTo>
                  <a:pt x="105283" y="119507"/>
                </a:lnTo>
                <a:lnTo>
                  <a:pt x="100711" y="121538"/>
                </a:lnTo>
                <a:lnTo>
                  <a:pt x="90297" y="125095"/>
                </a:lnTo>
                <a:lnTo>
                  <a:pt x="84200" y="125984"/>
                </a:lnTo>
                <a:lnTo>
                  <a:pt x="129638" y="125984"/>
                </a:lnTo>
                <a:lnTo>
                  <a:pt x="129895" y="123690"/>
                </a:lnTo>
                <a:lnTo>
                  <a:pt x="129793" y="116586"/>
                </a:lnTo>
                <a:lnTo>
                  <a:pt x="129539" y="113664"/>
                </a:lnTo>
                <a:lnTo>
                  <a:pt x="126618" y="109220"/>
                </a:lnTo>
                <a:lnTo>
                  <a:pt x="125856" y="108965"/>
                </a:lnTo>
                <a:close/>
              </a:path>
              <a:path w="485775" h="147320">
                <a:moveTo>
                  <a:pt x="128931" y="20827"/>
                </a:moveTo>
                <a:lnTo>
                  <a:pt x="83565" y="20827"/>
                </a:lnTo>
                <a:lnTo>
                  <a:pt x="89662" y="21716"/>
                </a:lnTo>
                <a:lnTo>
                  <a:pt x="100075" y="25019"/>
                </a:lnTo>
                <a:lnTo>
                  <a:pt x="119634" y="35813"/>
                </a:lnTo>
                <a:lnTo>
                  <a:pt x="121665" y="36702"/>
                </a:lnTo>
                <a:lnTo>
                  <a:pt x="125094" y="36702"/>
                </a:lnTo>
                <a:lnTo>
                  <a:pt x="126491" y="35940"/>
                </a:lnTo>
                <a:lnTo>
                  <a:pt x="127508" y="34289"/>
                </a:lnTo>
                <a:lnTo>
                  <a:pt x="128650" y="32765"/>
                </a:lnTo>
                <a:lnTo>
                  <a:pt x="129038" y="30734"/>
                </a:lnTo>
                <a:lnTo>
                  <a:pt x="128931" y="20827"/>
                </a:lnTo>
                <a:close/>
              </a:path>
              <a:path w="485775" h="147320">
                <a:moveTo>
                  <a:pt x="283535" y="19938"/>
                </a:moveTo>
                <a:lnTo>
                  <a:pt x="230250" y="19938"/>
                </a:lnTo>
                <a:lnTo>
                  <a:pt x="236092" y="20700"/>
                </a:lnTo>
                <a:lnTo>
                  <a:pt x="240918" y="21971"/>
                </a:lnTo>
                <a:lnTo>
                  <a:pt x="245617" y="23368"/>
                </a:lnTo>
                <a:lnTo>
                  <a:pt x="249554" y="25273"/>
                </a:lnTo>
                <a:lnTo>
                  <a:pt x="252475" y="27939"/>
                </a:lnTo>
                <a:lnTo>
                  <a:pt x="255524" y="30607"/>
                </a:lnTo>
                <a:lnTo>
                  <a:pt x="257683" y="33909"/>
                </a:lnTo>
                <a:lnTo>
                  <a:pt x="259079" y="37846"/>
                </a:lnTo>
                <a:lnTo>
                  <a:pt x="260350" y="41783"/>
                </a:lnTo>
                <a:lnTo>
                  <a:pt x="260985" y="46355"/>
                </a:lnTo>
                <a:lnTo>
                  <a:pt x="260985" y="61975"/>
                </a:lnTo>
                <a:lnTo>
                  <a:pt x="238378" y="61975"/>
                </a:lnTo>
                <a:lnTo>
                  <a:pt x="228996" y="62142"/>
                </a:lnTo>
                <a:lnTo>
                  <a:pt x="189563" y="68151"/>
                </a:lnTo>
                <a:lnTo>
                  <a:pt x="157734" y="92328"/>
                </a:lnTo>
                <a:lnTo>
                  <a:pt x="155828" y="98933"/>
                </a:lnTo>
                <a:lnTo>
                  <a:pt x="155828" y="112902"/>
                </a:lnTo>
                <a:lnTo>
                  <a:pt x="182372" y="142621"/>
                </a:lnTo>
                <a:lnTo>
                  <a:pt x="204215" y="147193"/>
                </a:lnTo>
                <a:lnTo>
                  <a:pt x="212851" y="147193"/>
                </a:lnTo>
                <a:lnTo>
                  <a:pt x="253619" y="135778"/>
                </a:lnTo>
                <a:lnTo>
                  <a:pt x="264258" y="128015"/>
                </a:lnTo>
                <a:lnTo>
                  <a:pt x="207899" y="128015"/>
                </a:lnTo>
                <a:lnTo>
                  <a:pt x="200278" y="125984"/>
                </a:lnTo>
                <a:lnTo>
                  <a:pt x="189484" y="117728"/>
                </a:lnTo>
                <a:lnTo>
                  <a:pt x="186689" y="112140"/>
                </a:lnTo>
                <a:lnTo>
                  <a:pt x="186689" y="101219"/>
                </a:lnTo>
                <a:lnTo>
                  <a:pt x="187705" y="97536"/>
                </a:lnTo>
                <a:lnTo>
                  <a:pt x="189611" y="94487"/>
                </a:lnTo>
                <a:lnTo>
                  <a:pt x="191388" y="91312"/>
                </a:lnTo>
                <a:lnTo>
                  <a:pt x="194437" y="88646"/>
                </a:lnTo>
                <a:lnTo>
                  <a:pt x="198374" y="86487"/>
                </a:lnTo>
                <a:lnTo>
                  <a:pt x="202437" y="84200"/>
                </a:lnTo>
                <a:lnTo>
                  <a:pt x="207517" y="82550"/>
                </a:lnTo>
                <a:lnTo>
                  <a:pt x="219710" y="80263"/>
                </a:lnTo>
                <a:lnTo>
                  <a:pt x="226949" y="79628"/>
                </a:lnTo>
                <a:lnTo>
                  <a:pt x="291084" y="79628"/>
                </a:lnTo>
                <a:lnTo>
                  <a:pt x="291024" y="41783"/>
                </a:lnTo>
                <a:lnTo>
                  <a:pt x="289940" y="34798"/>
                </a:lnTo>
                <a:lnTo>
                  <a:pt x="287481" y="28448"/>
                </a:lnTo>
                <a:lnTo>
                  <a:pt x="285241" y="22351"/>
                </a:lnTo>
                <a:lnTo>
                  <a:pt x="283535" y="19938"/>
                </a:lnTo>
                <a:close/>
              </a:path>
              <a:path w="485775" h="147320">
                <a:moveTo>
                  <a:pt x="291084" y="127381"/>
                </a:moveTo>
                <a:lnTo>
                  <a:pt x="265049" y="127381"/>
                </a:lnTo>
                <a:lnTo>
                  <a:pt x="265049" y="141986"/>
                </a:lnTo>
                <a:lnTo>
                  <a:pt x="274827" y="145287"/>
                </a:lnTo>
                <a:lnTo>
                  <a:pt x="281304" y="145287"/>
                </a:lnTo>
                <a:lnTo>
                  <a:pt x="289560" y="143510"/>
                </a:lnTo>
                <a:lnTo>
                  <a:pt x="290575" y="142875"/>
                </a:lnTo>
                <a:lnTo>
                  <a:pt x="291084" y="141986"/>
                </a:lnTo>
                <a:lnTo>
                  <a:pt x="291084" y="127381"/>
                </a:lnTo>
                <a:close/>
              </a:path>
              <a:path w="485775" h="147320">
                <a:moveTo>
                  <a:pt x="291084" y="79628"/>
                </a:moveTo>
                <a:lnTo>
                  <a:pt x="260985" y="79628"/>
                </a:lnTo>
                <a:lnTo>
                  <a:pt x="260985" y="108076"/>
                </a:lnTo>
                <a:lnTo>
                  <a:pt x="255388" y="112902"/>
                </a:lnTo>
                <a:lnTo>
                  <a:pt x="225551" y="128015"/>
                </a:lnTo>
                <a:lnTo>
                  <a:pt x="264258" y="128015"/>
                </a:lnTo>
                <a:lnTo>
                  <a:pt x="265049" y="127381"/>
                </a:lnTo>
                <a:lnTo>
                  <a:pt x="291084" y="127381"/>
                </a:lnTo>
                <a:lnTo>
                  <a:pt x="291084" y="79628"/>
                </a:lnTo>
                <a:close/>
              </a:path>
              <a:path w="485775" h="147320">
                <a:moveTo>
                  <a:pt x="226060" y="0"/>
                </a:moveTo>
                <a:lnTo>
                  <a:pt x="219710" y="0"/>
                </a:lnTo>
                <a:lnTo>
                  <a:pt x="213487" y="508"/>
                </a:lnTo>
                <a:lnTo>
                  <a:pt x="207263" y="1397"/>
                </a:lnTo>
                <a:lnTo>
                  <a:pt x="201040" y="2412"/>
                </a:lnTo>
                <a:lnTo>
                  <a:pt x="195199" y="3556"/>
                </a:lnTo>
                <a:lnTo>
                  <a:pt x="189991" y="5080"/>
                </a:lnTo>
                <a:lnTo>
                  <a:pt x="184785" y="6476"/>
                </a:lnTo>
                <a:lnTo>
                  <a:pt x="180086" y="8000"/>
                </a:lnTo>
                <a:lnTo>
                  <a:pt x="176149" y="9778"/>
                </a:lnTo>
                <a:lnTo>
                  <a:pt x="172085" y="11557"/>
                </a:lnTo>
                <a:lnTo>
                  <a:pt x="163956" y="27177"/>
                </a:lnTo>
                <a:lnTo>
                  <a:pt x="164464" y="29590"/>
                </a:lnTo>
                <a:lnTo>
                  <a:pt x="168910" y="33782"/>
                </a:lnTo>
                <a:lnTo>
                  <a:pt x="171323" y="33782"/>
                </a:lnTo>
                <a:lnTo>
                  <a:pt x="173609" y="33147"/>
                </a:lnTo>
                <a:lnTo>
                  <a:pt x="176529" y="31623"/>
                </a:lnTo>
                <a:lnTo>
                  <a:pt x="179577" y="30225"/>
                </a:lnTo>
                <a:lnTo>
                  <a:pt x="183261" y="28575"/>
                </a:lnTo>
                <a:lnTo>
                  <a:pt x="187705" y="26924"/>
                </a:lnTo>
                <a:lnTo>
                  <a:pt x="192150" y="25146"/>
                </a:lnTo>
                <a:lnTo>
                  <a:pt x="197358" y="23622"/>
                </a:lnTo>
                <a:lnTo>
                  <a:pt x="203326" y="22098"/>
                </a:lnTo>
                <a:lnTo>
                  <a:pt x="209168" y="20700"/>
                </a:lnTo>
                <a:lnTo>
                  <a:pt x="215900" y="19938"/>
                </a:lnTo>
                <a:lnTo>
                  <a:pt x="283535" y="19938"/>
                </a:lnTo>
                <a:lnTo>
                  <a:pt x="281559" y="17145"/>
                </a:lnTo>
                <a:lnTo>
                  <a:pt x="276351" y="12953"/>
                </a:lnTo>
                <a:lnTo>
                  <a:pt x="271272" y="8636"/>
                </a:lnTo>
                <a:lnTo>
                  <a:pt x="264540" y="5461"/>
                </a:lnTo>
                <a:lnTo>
                  <a:pt x="256286" y="3301"/>
                </a:lnTo>
                <a:lnTo>
                  <a:pt x="249741" y="1875"/>
                </a:lnTo>
                <a:lnTo>
                  <a:pt x="242506" y="841"/>
                </a:lnTo>
                <a:lnTo>
                  <a:pt x="234604" y="212"/>
                </a:lnTo>
                <a:lnTo>
                  <a:pt x="226060" y="0"/>
                </a:lnTo>
                <a:close/>
              </a:path>
              <a:path w="485775" h="147320">
                <a:moveTo>
                  <a:pt x="362330" y="2159"/>
                </a:moveTo>
                <a:lnTo>
                  <a:pt x="352425" y="2159"/>
                </a:lnTo>
                <a:lnTo>
                  <a:pt x="350647" y="2286"/>
                </a:lnTo>
                <a:lnTo>
                  <a:pt x="343915" y="5207"/>
                </a:lnTo>
                <a:lnTo>
                  <a:pt x="343915" y="142112"/>
                </a:lnTo>
                <a:lnTo>
                  <a:pt x="355853" y="145287"/>
                </a:lnTo>
                <a:lnTo>
                  <a:pt x="361823" y="145287"/>
                </a:lnTo>
                <a:lnTo>
                  <a:pt x="373888" y="141477"/>
                </a:lnTo>
                <a:lnTo>
                  <a:pt x="373888" y="47116"/>
                </a:lnTo>
                <a:lnTo>
                  <a:pt x="380083" y="41136"/>
                </a:lnTo>
                <a:lnTo>
                  <a:pt x="386111" y="35941"/>
                </a:lnTo>
                <a:lnTo>
                  <a:pt x="391997" y="31507"/>
                </a:lnTo>
                <a:lnTo>
                  <a:pt x="397763" y="27812"/>
                </a:lnTo>
                <a:lnTo>
                  <a:pt x="403714" y="24384"/>
                </a:lnTo>
                <a:lnTo>
                  <a:pt x="370966" y="24384"/>
                </a:lnTo>
                <a:lnTo>
                  <a:pt x="370839" y="5207"/>
                </a:lnTo>
                <a:lnTo>
                  <a:pt x="370331" y="4699"/>
                </a:lnTo>
                <a:lnTo>
                  <a:pt x="369950" y="4190"/>
                </a:lnTo>
                <a:lnTo>
                  <a:pt x="364109" y="2286"/>
                </a:lnTo>
                <a:lnTo>
                  <a:pt x="362330" y="2159"/>
                </a:lnTo>
                <a:close/>
              </a:path>
              <a:path w="485775" h="147320">
                <a:moveTo>
                  <a:pt x="476904" y="21336"/>
                </a:moveTo>
                <a:lnTo>
                  <a:pt x="426338" y="21336"/>
                </a:lnTo>
                <a:lnTo>
                  <a:pt x="431418" y="22225"/>
                </a:lnTo>
                <a:lnTo>
                  <a:pt x="440309" y="25781"/>
                </a:lnTo>
                <a:lnTo>
                  <a:pt x="443991" y="28321"/>
                </a:lnTo>
                <a:lnTo>
                  <a:pt x="446786" y="31750"/>
                </a:lnTo>
                <a:lnTo>
                  <a:pt x="449579" y="35051"/>
                </a:lnTo>
                <a:lnTo>
                  <a:pt x="451738" y="39115"/>
                </a:lnTo>
                <a:lnTo>
                  <a:pt x="453136" y="43814"/>
                </a:lnTo>
                <a:lnTo>
                  <a:pt x="454660" y="48513"/>
                </a:lnTo>
                <a:lnTo>
                  <a:pt x="455422" y="54610"/>
                </a:lnTo>
                <a:lnTo>
                  <a:pt x="455422" y="141477"/>
                </a:lnTo>
                <a:lnTo>
                  <a:pt x="455675" y="142112"/>
                </a:lnTo>
                <a:lnTo>
                  <a:pt x="467487" y="145287"/>
                </a:lnTo>
                <a:lnTo>
                  <a:pt x="473455" y="145287"/>
                </a:lnTo>
                <a:lnTo>
                  <a:pt x="485648" y="141477"/>
                </a:lnTo>
                <a:lnTo>
                  <a:pt x="485536" y="48513"/>
                </a:lnTo>
                <a:lnTo>
                  <a:pt x="484631" y="41275"/>
                </a:lnTo>
                <a:lnTo>
                  <a:pt x="480567" y="27686"/>
                </a:lnTo>
                <a:lnTo>
                  <a:pt x="477265" y="21716"/>
                </a:lnTo>
                <a:lnTo>
                  <a:pt x="476904" y="21336"/>
                </a:lnTo>
                <a:close/>
              </a:path>
              <a:path w="485775" h="147320">
                <a:moveTo>
                  <a:pt x="426592" y="0"/>
                </a:moveTo>
                <a:lnTo>
                  <a:pt x="384873" y="13461"/>
                </a:lnTo>
                <a:lnTo>
                  <a:pt x="370966" y="24384"/>
                </a:lnTo>
                <a:lnTo>
                  <a:pt x="403714" y="24384"/>
                </a:lnTo>
                <a:lnTo>
                  <a:pt x="405256" y="23495"/>
                </a:lnTo>
                <a:lnTo>
                  <a:pt x="412876" y="21336"/>
                </a:lnTo>
                <a:lnTo>
                  <a:pt x="476904" y="21336"/>
                </a:lnTo>
                <a:lnTo>
                  <a:pt x="472566" y="16763"/>
                </a:lnTo>
                <a:lnTo>
                  <a:pt x="467994" y="11684"/>
                </a:lnTo>
                <a:lnTo>
                  <a:pt x="434546" y="285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645402" y="5297423"/>
            <a:ext cx="1640840" cy="26149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417179" y="5297932"/>
            <a:ext cx="846581" cy="260984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9387840" y="5326507"/>
            <a:ext cx="300355" cy="180975"/>
          </a:xfrm>
          <a:custGeom>
            <a:avLst/>
            <a:gdLst/>
            <a:ahLst/>
            <a:cxnLst/>
            <a:rect l="l" t="t" r="r" b="b"/>
            <a:pathLst>
              <a:path w="300354" h="180975">
                <a:moveTo>
                  <a:pt x="59308" y="57022"/>
                </a:moveTo>
                <a:lnTo>
                  <a:pt x="29082" y="57022"/>
                </a:lnTo>
                <a:lnTo>
                  <a:pt x="29082" y="143001"/>
                </a:lnTo>
                <a:lnTo>
                  <a:pt x="49149" y="176148"/>
                </a:lnTo>
                <a:lnTo>
                  <a:pt x="55244" y="177926"/>
                </a:lnTo>
                <a:lnTo>
                  <a:pt x="61340" y="179831"/>
                </a:lnTo>
                <a:lnTo>
                  <a:pt x="68706" y="180720"/>
                </a:lnTo>
                <a:lnTo>
                  <a:pt x="80009" y="180720"/>
                </a:lnTo>
                <a:lnTo>
                  <a:pt x="82803" y="180593"/>
                </a:lnTo>
                <a:lnTo>
                  <a:pt x="85598" y="180212"/>
                </a:lnTo>
                <a:lnTo>
                  <a:pt x="88391" y="179958"/>
                </a:lnTo>
                <a:lnTo>
                  <a:pt x="93599" y="179196"/>
                </a:lnTo>
                <a:lnTo>
                  <a:pt x="96138" y="178688"/>
                </a:lnTo>
                <a:lnTo>
                  <a:pt x="98298" y="178180"/>
                </a:lnTo>
                <a:lnTo>
                  <a:pt x="100202" y="177418"/>
                </a:lnTo>
                <a:lnTo>
                  <a:pt x="102234" y="176783"/>
                </a:lnTo>
                <a:lnTo>
                  <a:pt x="106806" y="171450"/>
                </a:lnTo>
                <a:lnTo>
                  <a:pt x="107314" y="169798"/>
                </a:lnTo>
                <a:lnTo>
                  <a:pt x="107568" y="167512"/>
                </a:lnTo>
                <a:lnTo>
                  <a:pt x="107441" y="161416"/>
                </a:lnTo>
                <a:lnTo>
                  <a:pt x="107103" y="159765"/>
                </a:lnTo>
                <a:lnTo>
                  <a:pt x="73659" y="159765"/>
                </a:lnTo>
                <a:lnTo>
                  <a:pt x="67690" y="157352"/>
                </a:lnTo>
                <a:lnTo>
                  <a:pt x="64261" y="152653"/>
                </a:lnTo>
                <a:lnTo>
                  <a:pt x="60959" y="147954"/>
                </a:lnTo>
                <a:lnTo>
                  <a:pt x="59308" y="140969"/>
                </a:lnTo>
                <a:lnTo>
                  <a:pt x="59308" y="57022"/>
                </a:lnTo>
                <a:close/>
              </a:path>
              <a:path w="300354" h="180975">
                <a:moveTo>
                  <a:pt x="104012" y="155575"/>
                </a:moveTo>
                <a:lnTo>
                  <a:pt x="102361" y="155575"/>
                </a:lnTo>
                <a:lnTo>
                  <a:pt x="101345" y="155828"/>
                </a:lnTo>
                <a:lnTo>
                  <a:pt x="100075" y="156209"/>
                </a:lnTo>
                <a:lnTo>
                  <a:pt x="98805" y="156717"/>
                </a:lnTo>
                <a:lnTo>
                  <a:pt x="95630" y="157606"/>
                </a:lnTo>
                <a:lnTo>
                  <a:pt x="93979" y="158114"/>
                </a:lnTo>
                <a:lnTo>
                  <a:pt x="92075" y="158622"/>
                </a:lnTo>
                <a:lnTo>
                  <a:pt x="89788" y="159003"/>
                </a:lnTo>
                <a:lnTo>
                  <a:pt x="87629" y="159512"/>
                </a:lnTo>
                <a:lnTo>
                  <a:pt x="85089" y="159765"/>
                </a:lnTo>
                <a:lnTo>
                  <a:pt x="107103" y="159765"/>
                </a:lnTo>
                <a:lnTo>
                  <a:pt x="104520" y="155701"/>
                </a:lnTo>
                <a:lnTo>
                  <a:pt x="104012" y="155575"/>
                </a:lnTo>
                <a:close/>
              </a:path>
              <a:path w="300354" h="180975">
                <a:moveTo>
                  <a:pt x="102488" y="36702"/>
                </a:moveTo>
                <a:lnTo>
                  <a:pt x="5206" y="36702"/>
                </a:lnTo>
                <a:lnTo>
                  <a:pt x="4317" y="36829"/>
                </a:lnTo>
                <a:lnTo>
                  <a:pt x="3555" y="37210"/>
                </a:lnTo>
                <a:lnTo>
                  <a:pt x="2666" y="37464"/>
                </a:lnTo>
                <a:lnTo>
                  <a:pt x="2031" y="38100"/>
                </a:lnTo>
                <a:lnTo>
                  <a:pt x="1650" y="38988"/>
                </a:lnTo>
                <a:lnTo>
                  <a:pt x="1142" y="39750"/>
                </a:lnTo>
                <a:lnTo>
                  <a:pt x="761" y="40893"/>
                </a:lnTo>
                <a:lnTo>
                  <a:pt x="380" y="42163"/>
                </a:lnTo>
                <a:lnTo>
                  <a:pt x="126" y="43433"/>
                </a:lnTo>
                <a:lnTo>
                  <a:pt x="0" y="50545"/>
                </a:lnTo>
                <a:lnTo>
                  <a:pt x="507" y="53085"/>
                </a:lnTo>
                <a:lnTo>
                  <a:pt x="1650" y="54609"/>
                </a:lnTo>
                <a:lnTo>
                  <a:pt x="2666" y="56260"/>
                </a:lnTo>
                <a:lnTo>
                  <a:pt x="4190" y="57022"/>
                </a:lnTo>
                <a:lnTo>
                  <a:pt x="103377" y="57022"/>
                </a:lnTo>
                <a:lnTo>
                  <a:pt x="104775" y="56260"/>
                </a:lnTo>
                <a:lnTo>
                  <a:pt x="105917" y="54609"/>
                </a:lnTo>
                <a:lnTo>
                  <a:pt x="107060" y="53085"/>
                </a:lnTo>
                <a:lnTo>
                  <a:pt x="107568" y="50545"/>
                </a:lnTo>
                <a:lnTo>
                  <a:pt x="107441" y="43433"/>
                </a:lnTo>
                <a:lnTo>
                  <a:pt x="106933" y="40893"/>
                </a:lnTo>
                <a:lnTo>
                  <a:pt x="106552" y="39750"/>
                </a:lnTo>
                <a:lnTo>
                  <a:pt x="106044" y="38988"/>
                </a:lnTo>
                <a:lnTo>
                  <a:pt x="105536" y="38100"/>
                </a:lnTo>
                <a:lnTo>
                  <a:pt x="104775" y="37464"/>
                </a:lnTo>
                <a:lnTo>
                  <a:pt x="104139" y="37210"/>
                </a:lnTo>
                <a:lnTo>
                  <a:pt x="103377" y="36829"/>
                </a:lnTo>
                <a:lnTo>
                  <a:pt x="102488" y="36702"/>
                </a:lnTo>
                <a:close/>
              </a:path>
              <a:path w="300354" h="180975">
                <a:moveTo>
                  <a:pt x="47116" y="0"/>
                </a:moveTo>
                <a:lnTo>
                  <a:pt x="41148" y="0"/>
                </a:lnTo>
                <a:lnTo>
                  <a:pt x="38734" y="126"/>
                </a:lnTo>
                <a:lnTo>
                  <a:pt x="36702" y="380"/>
                </a:lnTo>
                <a:lnTo>
                  <a:pt x="34798" y="507"/>
                </a:lnTo>
                <a:lnTo>
                  <a:pt x="29717" y="2920"/>
                </a:lnTo>
                <a:lnTo>
                  <a:pt x="29209" y="3428"/>
                </a:lnTo>
                <a:lnTo>
                  <a:pt x="29082" y="36702"/>
                </a:lnTo>
                <a:lnTo>
                  <a:pt x="59308" y="36702"/>
                </a:lnTo>
                <a:lnTo>
                  <a:pt x="59308" y="4063"/>
                </a:lnTo>
                <a:lnTo>
                  <a:pt x="59054" y="3428"/>
                </a:lnTo>
                <a:lnTo>
                  <a:pt x="58546" y="2920"/>
                </a:lnTo>
                <a:lnTo>
                  <a:pt x="58038" y="2285"/>
                </a:lnTo>
                <a:lnTo>
                  <a:pt x="51561" y="380"/>
                </a:lnTo>
                <a:lnTo>
                  <a:pt x="49656" y="126"/>
                </a:lnTo>
                <a:lnTo>
                  <a:pt x="47116" y="0"/>
                </a:lnTo>
                <a:close/>
              </a:path>
              <a:path w="300354" h="180975">
                <a:moveTo>
                  <a:pt x="219328" y="33781"/>
                </a:moveTo>
                <a:lnTo>
                  <a:pt x="175053" y="42398"/>
                </a:lnTo>
                <a:lnTo>
                  <a:pt x="143513" y="71866"/>
                </a:lnTo>
                <a:lnTo>
                  <a:pt x="135381" y="108712"/>
                </a:lnTo>
                <a:lnTo>
                  <a:pt x="135691" y="116955"/>
                </a:lnTo>
                <a:lnTo>
                  <a:pt x="150604" y="156870"/>
                </a:lnTo>
                <a:lnTo>
                  <a:pt x="188325" y="178242"/>
                </a:lnTo>
                <a:lnTo>
                  <a:pt x="215900" y="180975"/>
                </a:lnTo>
                <a:lnTo>
                  <a:pt x="225992" y="180637"/>
                </a:lnTo>
                <a:lnTo>
                  <a:pt x="267096" y="168735"/>
                </a:lnTo>
                <a:lnTo>
                  <a:pt x="278560" y="160273"/>
                </a:lnTo>
                <a:lnTo>
                  <a:pt x="207771" y="160273"/>
                </a:lnTo>
                <a:lnTo>
                  <a:pt x="199643" y="158876"/>
                </a:lnTo>
                <a:lnTo>
                  <a:pt x="167512" y="121284"/>
                </a:lnTo>
                <a:lnTo>
                  <a:pt x="166624" y="99440"/>
                </a:lnTo>
                <a:lnTo>
                  <a:pt x="167639" y="92328"/>
                </a:lnTo>
                <a:lnTo>
                  <a:pt x="169757" y="85584"/>
                </a:lnTo>
                <a:lnTo>
                  <a:pt x="171703" y="79501"/>
                </a:lnTo>
                <a:lnTo>
                  <a:pt x="174878" y="73913"/>
                </a:lnTo>
                <a:lnTo>
                  <a:pt x="179069" y="69214"/>
                </a:lnTo>
                <a:lnTo>
                  <a:pt x="183260" y="64388"/>
                </a:lnTo>
                <a:lnTo>
                  <a:pt x="188594" y="60832"/>
                </a:lnTo>
                <a:lnTo>
                  <a:pt x="194944" y="58165"/>
                </a:lnTo>
                <a:lnTo>
                  <a:pt x="201421" y="55625"/>
                </a:lnTo>
                <a:lnTo>
                  <a:pt x="209168" y="54355"/>
                </a:lnTo>
                <a:lnTo>
                  <a:pt x="281236" y="54355"/>
                </a:lnTo>
                <a:lnTo>
                  <a:pt x="279907" y="52958"/>
                </a:lnTo>
                <a:lnTo>
                  <a:pt x="238378" y="35020"/>
                </a:lnTo>
                <a:lnTo>
                  <a:pt x="229187" y="34091"/>
                </a:lnTo>
                <a:lnTo>
                  <a:pt x="219328" y="33781"/>
                </a:lnTo>
                <a:close/>
              </a:path>
              <a:path w="300354" h="180975">
                <a:moveTo>
                  <a:pt x="281236" y="54355"/>
                </a:moveTo>
                <a:lnTo>
                  <a:pt x="227964" y="54355"/>
                </a:lnTo>
                <a:lnTo>
                  <a:pt x="236092" y="55752"/>
                </a:lnTo>
                <a:lnTo>
                  <a:pt x="242569" y="58546"/>
                </a:lnTo>
                <a:lnTo>
                  <a:pt x="267969" y="93598"/>
                </a:lnTo>
                <a:lnTo>
                  <a:pt x="268858" y="115315"/>
                </a:lnTo>
                <a:lnTo>
                  <a:pt x="267842" y="122427"/>
                </a:lnTo>
                <a:lnTo>
                  <a:pt x="265747" y="129119"/>
                </a:lnTo>
                <a:lnTo>
                  <a:pt x="263905" y="135381"/>
                </a:lnTo>
                <a:lnTo>
                  <a:pt x="226313" y="160273"/>
                </a:lnTo>
                <a:lnTo>
                  <a:pt x="278560" y="160273"/>
                </a:lnTo>
                <a:lnTo>
                  <a:pt x="298767" y="121761"/>
                </a:lnTo>
                <a:lnTo>
                  <a:pt x="300100" y="106044"/>
                </a:lnTo>
                <a:lnTo>
                  <a:pt x="299789" y="97803"/>
                </a:lnTo>
                <a:lnTo>
                  <a:pt x="284644" y="57941"/>
                </a:lnTo>
                <a:lnTo>
                  <a:pt x="281236" y="54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828021" y="5297423"/>
            <a:ext cx="1340866" cy="2616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296522" y="5297423"/>
            <a:ext cx="1251330" cy="21005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677902" y="5297932"/>
            <a:ext cx="1550542" cy="209550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405503" y="5782564"/>
            <a:ext cx="514350" cy="209550"/>
          </a:xfrm>
          <a:custGeom>
            <a:avLst/>
            <a:gdLst/>
            <a:ahLst/>
            <a:cxnLst/>
            <a:rect l="l" t="t" r="r" b="b"/>
            <a:pathLst>
              <a:path w="514350" h="209550">
                <a:moveTo>
                  <a:pt x="124658" y="82296"/>
                </a:moveTo>
                <a:lnTo>
                  <a:pt x="72771" y="82296"/>
                </a:lnTo>
                <a:lnTo>
                  <a:pt x="78486" y="83058"/>
                </a:lnTo>
                <a:lnTo>
                  <a:pt x="83058" y="84327"/>
                </a:lnTo>
                <a:lnTo>
                  <a:pt x="100711" y="100202"/>
                </a:lnTo>
                <a:lnTo>
                  <a:pt x="102108" y="104139"/>
                </a:lnTo>
                <a:lnTo>
                  <a:pt x="102743" y="108712"/>
                </a:lnTo>
                <a:lnTo>
                  <a:pt x="102743" y="124333"/>
                </a:lnTo>
                <a:lnTo>
                  <a:pt x="80645" y="124333"/>
                </a:lnTo>
                <a:lnTo>
                  <a:pt x="71473" y="124499"/>
                </a:lnTo>
                <a:lnTo>
                  <a:pt x="32972" y="130508"/>
                </a:lnTo>
                <a:lnTo>
                  <a:pt x="1905" y="154686"/>
                </a:lnTo>
                <a:lnTo>
                  <a:pt x="0" y="161289"/>
                </a:lnTo>
                <a:lnTo>
                  <a:pt x="0" y="175260"/>
                </a:lnTo>
                <a:lnTo>
                  <a:pt x="26035" y="204977"/>
                </a:lnTo>
                <a:lnTo>
                  <a:pt x="47371" y="209550"/>
                </a:lnTo>
                <a:lnTo>
                  <a:pt x="55752" y="209550"/>
                </a:lnTo>
                <a:lnTo>
                  <a:pt x="95551" y="198135"/>
                </a:lnTo>
                <a:lnTo>
                  <a:pt x="105913" y="190373"/>
                </a:lnTo>
                <a:lnTo>
                  <a:pt x="50926" y="190373"/>
                </a:lnTo>
                <a:lnTo>
                  <a:pt x="43434" y="188340"/>
                </a:lnTo>
                <a:lnTo>
                  <a:pt x="38226" y="184150"/>
                </a:lnTo>
                <a:lnTo>
                  <a:pt x="32893" y="180086"/>
                </a:lnTo>
                <a:lnTo>
                  <a:pt x="30225" y="174498"/>
                </a:lnTo>
                <a:lnTo>
                  <a:pt x="30225" y="163575"/>
                </a:lnTo>
                <a:lnTo>
                  <a:pt x="31114" y="159893"/>
                </a:lnTo>
                <a:lnTo>
                  <a:pt x="33020" y="156845"/>
                </a:lnTo>
                <a:lnTo>
                  <a:pt x="34798" y="153670"/>
                </a:lnTo>
                <a:lnTo>
                  <a:pt x="37719" y="151002"/>
                </a:lnTo>
                <a:lnTo>
                  <a:pt x="41656" y="148844"/>
                </a:lnTo>
                <a:lnTo>
                  <a:pt x="45593" y="146558"/>
                </a:lnTo>
                <a:lnTo>
                  <a:pt x="50546" y="144907"/>
                </a:lnTo>
                <a:lnTo>
                  <a:pt x="62484" y="142621"/>
                </a:lnTo>
                <a:lnTo>
                  <a:pt x="69469" y="141986"/>
                </a:lnTo>
                <a:lnTo>
                  <a:pt x="132080" y="141986"/>
                </a:lnTo>
                <a:lnTo>
                  <a:pt x="132020" y="104139"/>
                </a:lnTo>
                <a:lnTo>
                  <a:pt x="130937" y="97155"/>
                </a:lnTo>
                <a:lnTo>
                  <a:pt x="126364" y="84709"/>
                </a:lnTo>
                <a:lnTo>
                  <a:pt x="124658" y="82296"/>
                </a:lnTo>
                <a:close/>
              </a:path>
              <a:path w="514350" h="209550">
                <a:moveTo>
                  <a:pt x="132080" y="189737"/>
                </a:moveTo>
                <a:lnTo>
                  <a:pt x="106680" y="189737"/>
                </a:lnTo>
                <a:lnTo>
                  <a:pt x="106680" y="204343"/>
                </a:lnTo>
                <a:lnTo>
                  <a:pt x="107061" y="205232"/>
                </a:lnTo>
                <a:lnTo>
                  <a:pt x="107950" y="205866"/>
                </a:lnTo>
                <a:lnTo>
                  <a:pt x="108712" y="206501"/>
                </a:lnTo>
                <a:lnTo>
                  <a:pt x="110109" y="206883"/>
                </a:lnTo>
                <a:lnTo>
                  <a:pt x="111887" y="207263"/>
                </a:lnTo>
                <a:lnTo>
                  <a:pt x="113792" y="207518"/>
                </a:lnTo>
                <a:lnTo>
                  <a:pt x="116205" y="207645"/>
                </a:lnTo>
                <a:lnTo>
                  <a:pt x="122555" y="207645"/>
                </a:lnTo>
                <a:lnTo>
                  <a:pt x="130556" y="205866"/>
                </a:lnTo>
                <a:lnTo>
                  <a:pt x="131572" y="205232"/>
                </a:lnTo>
                <a:lnTo>
                  <a:pt x="132080" y="204343"/>
                </a:lnTo>
                <a:lnTo>
                  <a:pt x="132080" y="189737"/>
                </a:lnTo>
                <a:close/>
              </a:path>
              <a:path w="514350" h="209550">
                <a:moveTo>
                  <a:pt x="132080" y="141986"/>
                </a:moveTo>
                <a:lnTo>
                  <a:pt x="102743" y="141986"/>
                </a:lnTo>
                <a:lnTo>
                  <a:pt x="102743" y="170434"/>
                </a:lnTo>
                <a:lnTo>
                  <a:pt x="97245" y="175260"/>
                </a:lnTo>
                <a:lnTo>
                  <a:pt x="68199" y="190373"/>
                </a:lnTo>
                <a:lnTo>
                  <a:pt x="105913" y="190373"/>
                </a:lnTo>
                <a:lnTo>
                  <a:pt x="106680" y="189737"/>
                </a:lnTo>
                <a:lnTo>
                  <a:pt x="132080" y="189737"/>
                </a:lnTo>
                <a:lnTo>
                  <a:pt x="132080" y="141986"/>
                </a:lnTo>
                <a:close/>
              </a:path>
              <a:path w="514350" h="209550">
                <a:moveTo>
                  <a:pt x="68580" y="62357"/>
                </a:moveTo>
                <a:lnTo>
                  <a:pt x="62484" y="62357"/>
                </a:lnTo>
                <a:lnTo>
                  <a:pt x="56261" y="62864"/>
                </a:lnTo>
                <a:lnTo>
                  <a:pt x="50292" y="63753"/>
                </a:lnTo>
                <a:lnTo>
                  <a:pt x="44196" y="64770"/>
                </a:lnTo>
                <a:lnTo>
                  <a:pt x="38608" y="65912"/>
                </a:lnTo>
                <a:lnTo>
                  <a:pt x="33400" y="67437"/>
                </a:lnTo>
                <a:lnTo>
                  <a:pt x="28321" y="68834"/>
                </a:lnTo>
                <a:lnTo>
                  <a:pt x="8000" y="89535"/>
                </a:lnTo>
                <a:lnTo>
                  <a:pt x="8509" y="91948"/>
                </a:lnTo>
                <a:lnTo>
                  <a:pt x="12826" y="96138"/>
                </a:lnTo>
                <a:lnTo>
                  <a:pt x="15239" y="96138"/>
                </a:lnTo>
                <a:lnTo>
                  <a:pt x="17399" y="95503"/>
                </a:lnTo>
                <a:lnTo>
                  <a:pt x="20320" y="93980"/>
                </a:lnTo>
                <a:lnTo>
                  <a:pt x="23241" y="92583"/>
                </a:lnTo>
                <a:lnTo>
                  <a:pt x="26924" y="90932"/>
                </a:lnTo>
                <a:lnTo>
                  <a:pt x="31242" y="89281"/>
                </a:lnTo>
                <a:lnTo>
                  <a:pt x="35560" y="87502"/>
                </a:lnTo>
                <a:lnTo>
                  <a:pt x="40639" y="85978"/>
                </a:lnTo>
                <a:lnTo>
                  <a:pt x="46355" y="84455"/>
                </a:lnTo>
                <a:lnTo>
                  <a:pt x="52197" y="83058"/>
                </a:lnTo>
                <a:lnTo>
                  <a:pt x="58674" y="82296"/>
                </a:lnTo>
                <a:lnTo>
                  <a:pt x="124658" y="82296"/>
                </a:lnTo>
                <a:lnTo>
                  <a:pt x="122682" y="79501"/>
                </a:lnTo>
                <a:lnTo>
                  <a:pt x="117729" y="75311"/>
                </a:lnTo>
                <a:lnTo>
                  <a:pt x="112775" y="70993"/>
                </a:lnTo>
                <a:lnTo>
                  <a:pt x="106172" y="67818"/>
                </a:lnTo>
                <a:lnTo>
                  <a:pt x="98044" y="65659"/>
                </a:lnTo>
                <a:lnTo>
                  <a:pt x="91690" y="64232"/>
                </a:lnTo>
                <a:lnTo>
                  <a:pt x="84645" y="63198"/>
                </a:lnTo>
                <a:lnTo>
                  <a:pt x="76934" y="62569"/>
                </a:lnTo>
                <a:lnTo>
                  <a:pt x="68580" y="62357"/>
                </a:lnTo>
                <a:close/>
              </a:path>
              <a:path w="514350" h="209550">
                <a:moveTo>
                  <a:pt x="202819" y="64515"/>
                </a:moveTo>
                <a:lnTo>
                  <a:pt x="193167" y="64515"/>
                </a:lnTo>
                <a:lnTo>
                  <a:pt x="191516" y="64643"/>
                </a:lnTo>
                <a:lnTo>
                  <a:pt x="184658" y="68325"/>
                </a:lnTo>
                <a:lnTo>
                  <a:pt x="184658" y="203835"/>
                </a:lnTo>
                <a:lnTo>
                  <a:pt x="196469" y="207645"/>
                </a:lnTo>
                <a:lnTo>
                  <a:pt x="202311" y="207645"/>
                </a:lnTo>
                <a:lnTo>
                  <a:pt x="211074" y="206501"/>
                </a:lnTo>
                <a:lnTo>
                  <a:pt x="212217" y="206121"/>
                </a:lnTo>
                <a:lnTo>
                  <a:pt x="212979" y="205612"/>
                </a:lnTo>
                <a:lnTo>
                  <a:pt x="213487" y="205105"/>
                </a:lnTo>
                <a:lnTo>
                  <a:pt x="213868" y="204470"/>
                </a:lnTo>
                <a:lnTo>
                  <a:pt x="214122" y="203835"/>
                </a:lnTo>
                <a:lnTo>
                  <a:pt x="214122" y="109474"/>
                </a:lnTo>
                <a:lnTo>
                  <a:pt x="220146" y="103493"/>
                </a:lnTo>
                <a:lnTo>
                  <a:pt x="226028" y="98298"/>
                </a:lnTo>
                <a:lnTo>
                  <a:pt x="231767" y="93864"/>
                </a:lnTo>
                <a:lnTo>
                  <a:pt x="237362" y="90170"/>
                </a:lnTo>
                <a:lnTo>
                  <a:pt x="243212" y="86740"/>
                </a:lnTo>
                <a:lnTo>
                  <a:pt x="211327" y="86740"/>
                </a:lnTo>
                <a:lnTo>
                  <a:pt x="211327" y="68325"/>
                </a:lnTo>
                <a:lnTo>
                  <a:pt x="211074" y="67563"/>
                </a:lnTo>
                <a:lnTo>
                  <a:pt x="204597" y="64643"/>
                </a:lnTo>
                <a:lnTo>
                  <a:pt x="202819" y="64515"/>
                </a:lnTo>
                <a:close/>
              </a:path>
              <a:path w="514350" h="209550">
                <a:moveTo>
                  <a:pt x="314608" y="83693"/>
                </a:moveTo>
                <a:lnTo>
                  <a:pt x="265175" y="83693"/>
                </a:lnTo>
                <a:lnTo>
                  <a:pt x="270256" y="84582"/>
                </a:lnTo>
                <a:lnTo>
                  <a:pt x="278892" y="88137"/>
                </a:lnTo>
                <a:lnTo>
                  <a:pt x="293624" y="116966"/>
                </a:lnTo>
                <a:lnTo>
                  <a:pt x="293624" y="203835"/>
                </a:lnTo>
                <a:lnTo>
                  <a:pt x="293877" y="204470"/>
                </a:lnTo>
                <a:lnTo>
                  <a:pt x="294767" y="205612"/>
                </a:lnTo>
                <a:lnTo>
                  <a:pt x="295529" y="206121"/>
                </a:lnTo>
                <a:lnTo>
                  <a:pt x="296672" y="206501"/>
                </a:lnTo>
                <a:lnTo>
                  <a:pt x="297688" y="206883"/>
                </a:lnTo>
                <a:lnTo>
                  <a:pt x="299212" y="207137"/>
                </a:lnTo>
                <a:lnTo>
                  <a:pt x="301117" y="207390"/>
                </a:lnTo>
                <a:lnTo>
                  <a:pt x="303022" y="207518"/>
                </a:lnTo>
                <a:lnTo>
                  <a:pt x="305435" y="207645"/>
                </a:lnTo>
                <a:lnTo>
                  <a:pt x="311276" y="207645"/>
                </a:lnTo>
                <a:lnTo>
                  <a:pt x="320039" y="206501"/>
                </a:lnTo>
                <a:lnTo>
                  <a:pt x="321183" y="206121"/>
                </a:lnTo>
                <a:lnTo>
                  <a:pt x="321945" y="205612"/>
                </a:lnTo>
                <a:lnTo>
                  <a:pt x="322834" y="204470"/>
                </a:lnTo>
                <a:lnTo>
                  <a:pt x="323088" y="203835"/>
                </a:lnTo>
                <a:lnTo>
                  <a:pt x="322976" y="110871"/>
                </a:lnTo>
                <a:lnTo>
                  <a:pt x="322072" y="103632"/>
                </a:lnTo>
                <a:lnTo>
                  <a:pt x="320167" y="96900"/>
                </a:lnTo>
                <a:lnTo>
                  <a:pt x="318135" y="90043"/>
                </a:lnTo>
                <a:lnTo>
                  <a:pt x="314960" y="84074"/>
                </a:lnTo>
                <a:lnTo>
                  <a:pt x="314608" y="83693"/>
                </a:lnTo>
                <a:close/>
              </a:path>
              <a:path w="514350" h="209550">
                <a:moveTo>
                  <a:pt x="265557" y="62357"/>
                </a:moveTo>
                <a:lnTo>
                  <a:pt x="224853" y="75819"/>
                </a:lnTo>
                <a:lnTo>
                  <a:pt x="211327" y="86740"/>
                </a:lnTo>
                <a:lnTo>
                  <a:pt x="243212" y="86740"/>
                </a:lnTo>
                <a:lnTo>
                  <a:pt x="244729" y="85851"/>
                </a:lnTo>
                <a:lnTo>
                  <a:pt x="252095" y="83693"/>
                </a:lnTo>
                <a:lnTo>
                  <a:pt x="314608" y="83693"/>
                </a:lnTo>
                <a:lnTo>
                  <a:pt x="310388" y="79121"/>
                </a:lnTo>
                <a:lnTo>
                  <a:pt x="305943" y="74040"/>
                </a:lnTo>
                <a:lnTo>
                  <a:pt x="273319" y="62642"/>
                </a:lnTo>
                <a:lnTo>
                  <a:pt x="265557" y="62357"/>
                </a:lnTo>
                <a:close/>
              </a:path>
              <a:path w="514350" h="209550">
                <a:moveTo>
                  <a:pt x="435863" y="62357"/>
                </a:moveTo>
                <a:lnTo>
                  <a:pt x="393985" y="74104"/>
                </a:lnTo>
                <a:lnTo>
                  <a:pt x="370967" y="106552"/>
                </a:lnTo>
                <a:lnTo>
                  <a:pt x="366522" y="137668"/>
                </a:lnTo>
                <a:lnTo>
                  <a:pt x="366738" y="144907"/>
                </a:lnTo>
                <a:lnTo>
                  <a:pt x="377811" y="183268"/>
                </a:lnTo>
                <a:lnTo>
                  <a:pt x="408299" y="206335"/>
                </a:lnTo>
                <a:lnTo>
                  <a:pt x="431926" y="209550"/>
                </a:lnTo>
                <a:lnTo>
                  <a:pt x="439876" y="209147"/>
                </a:lnTo>
                <a:lnTo>
                  <a:pt x="481756" y="190698"/>
                </a:lnTo>
                <a:lnTo>
                  <a:pt x="484259" y="188595"/>
                </a:lnTo>
                <a:lnTo>
                  <a:pt x="429387" y="188595"/>
                </a:lnTo>
                <a:lnTo>
                  <a:pt x="422910" y="187071"/>
                </a:lnTo>
                <a:lnTo>
                  <a:pt x="417830" y="184023"/>
                </a:lnTo>
                <a:lnTo>
                  <a:pt x="412623" y="180975"/>
                </a:lnTo>
                <a:lnTo>
                  <a:pt x="408559" y="177037"/>
                </a:lnTo>
                <a:lnTo>
                  <a:pt x="405434" y="171838"/>
                </a:lnTo>
                <a:lnTo>
                  <a:pt x="402336" y="167005"/>
                </a:lnTo>
                <a:lnTo>
                  <a:pt x="400176" y="161289"/>
                </a:lnTo>
                <a:lnTo>
                  <a:pt x="397637" y="148336"/>
                </a:lnTo>
                <a:lnTo>
                  <a:pt x="397001" y="141732"/>
                </a:lnTo>
                <a:lnTo>
                  <a:pt x="397001" y="128650"/>
                </a:lnTo>
                <a:lnTo>
                  <a:pt x="414020" y="90932"/>
                </a:lnTo>
                <a:lnTo>
                  <a:pt x="419342" y="87943"/>
                </a:lnTo>
                <a:lnTo>
                  <a:pt x="424434" y="84962"/>
                </a:lnTo>
                <a:lnTo>
                  <a:pt x="430784" y="83565"/>
                </a:lnTo>
                <a:lnTo>
                  <a:pt x="514350" y="83565"/>
                </a:lnTo>
                <a:lnTo>
                  <a:pt x="514350" y="82676"/>
                </a:lnTo>
                <a:lnTo>
                  <a:pt x="484759" y="82676"/>
                </a:lnTo>
                <a:lnTo>
                  <a:pt x="479022" y="77958"/>
                </a:lnTo>
                <a:lnTo>
                  <a:pt x="473249" y="73882"/>
                </a:lnTo>
                <a:lnTo>
                  <a:pt x="442749" y="62688"/>
                </a:lnTo>
                <a:lnTo>
                  <a:pt x="435863" y="62357"/>
                </a:lnTo>
                <a:close/>
              </a:path>
              <a:path w="514350" h="209550">
                <a:moveTo>
                  <a:pt x="514350" y="185293"/>
                </a:moveTo>
                <a:lnTo>
                  <a:pt x="488188" y="185293"/>
                </a:lnTo>
                <a:lnTo>
                  <a:pt x="488188" y="203835"/>
                </a:lnTo>
                <a:lnTo>
                  <a:pt x="491236" y="206501"/>
                </a:lnTo>
                <a:lnTo>
                  <a:pt x="492251" y="206883"/>
                </a:lnTo>
                <a:lnTo>
                  <a:pt x="493649" y="207137"/>
                </a:lnTo>
                <a:lnTo>
                  <a:pt x="495300" y="207390"/>
                </a:lnTo>
                <a:lnTo>
                  <a:pt x="496950" y="207518"/>
                </a:lnTo>
                <a:lnTo>
                  <a:pt x="498983" y="207645"/>
                </a:lnTo>
                <a:lnTo>
                  <a:pt x="503936" y="207645"/>
                </a:lnTo>
                <a:lnTo>
                  <a:pt x="511683" y="206501"/>
                </a:lnTo>
                <a:lnTo>
                  <a:pt x="512699" y="206248"/>
                </a:lnTo>
                <a:lnTo>
                  <a:pt x="513334" y="205739"/>
                </a:lnTo>
                <a:lnTo>
                  <a:pt x="513714" y="205105"/>
                </a:lnTo>
                <a:lnTo>
                  <a:pt x="514223" y="204470"/>
                </a:lnTo>
                <a:lnTo>
                  <a:pt x="514350" y="185293"/>
                </a:lnTo>
                <a:close/>
              </a:path>
              <a:path w="514350" h="209550">
                <a:moveTo>
                  <a:pt x="514350" y="83565"/>
                </a:moveTo>
                <a:lnTo>
                  <a:pt x="446405" y="83565"/>
                </a:lnTo>
                <a:lnTo>
                  <a:pt x="454151" y="85725"/>
                </a:lnTo>
                <a:lnTo>
                  <a:pt x="461645" y="90043"/>
                </a:lnTo>
                <a:lnTo>
                  <a:pt x="467238" y="93640"/>
                </a:lnTo>
                <a:lnTo>
                  <a:pt x="472963" y="97964"/>
                </a:lnTo>
                <a:lnTo>
                  <a:pt x="478807" y="103026"/>
                </a:lnTo>
                <a:lnTo>
                  <a:pt x="484759" y="108838"/>
                </a:lnTo>
                <a:lnTo>
                  <a:pt x="484759" y="162433"/>
                </a:lnTo>
                <a:lnTo>
                  <a:pt x="480060" y="167259"/>
                </a:lnTo>
                <a:lnTo>
                  <a:pt x="475742" y="171323"/>
                </a:lnTo>
                <a:lnTo>
                  <a:pt x="471550" y="174625"/>
                </a:lnTo>
                <a:lnTo>
                  <a:pt x="467360" y="178053"/>
                </a:lnTo>
                <a:lnTo>
                  <a:pt x="463423" y="180721"/>
                </a:lnTo>
                <a:lnTo>
                  <a:pt x="459613" y="182752"/>
                </a:lnTo>
                <a:lnTo>
                  <a:pt x="455802" y="184912"/>
                </a:lnTo>
                <a:lnTo>
                  <a:pt x="451993" y="186309"/>
                </a:lnTo>
                <a:lnTo>
                  <a:pt x="448437" y="187198"/>
                </a:lnTo>
                <a:lnTo>
                  <a:pt x="444754" y="188213"/>
                </a:lnTo>
                <a:lnTo>
                  <a:pt x="440944" y="188595"/>
                </a:lnTo>
                <a:lnTo>
                  <a:pt x="484259" y="188595"/>
                </a:lnTo>
                <a:lnTo>
                  <a:pt x="488188" y="185293"/>
                </a:lnTo>
                <a:lnTo>
                  <a:pt x="514350" y="185293"/>
                </a:lnTo>
                <a:lnTo>
                  <a:pt x="514350" y="83565"/>
                </a:lnTo>
                <a:close/>
              </a:path>
              <a:path w="514350" h="209550">
                <a:moveTo>
                  <a:pt x="502412" y="0"/>
                </a:moveTo>
                <a:lnTo>
                  <a:pt x="496570" y="0"/>
                </a:lnTo>
                <a:lnTo>
                  <a:pt x="494157" y="126"/>
                </a:lnTo>
                <a:lnTo>
                  <a:pt x="490474" y="635"/>
                </a:lnTo>
                <a:lnTo>
                  <a:pt x="488950" y="888"/>
                </a:lnTo>
                <a:lnTo>
                  <a:pt x="487807" y="1270"/>
                </a:lnTo>
                <a:lnTo>
                  <a:pt x="486537" y="1650"/>
                </a:lnTo>
                <a:lnTo>
                  <a:pt x="485775" y="2159"/>
                </a:lnTo>
                <a:lnTo>
                  <a:pt x="485013" y="3428"/>
                </a:lnTo>
                <a:lnTo>
                  <a:pt x="484759" y="4063"/>
                </a:lnTo>
                <a:lnTo>
                  <a:pt x="484759" y="82676"/>
                </a:lnTo>
                <a:lnTo>
                  <a:pt x="514350" y="82676"/>
                </a:lnTo>
                <a:lnTo>
                  <a:pt x="514350" y="4063"/>
                </a:lnTo>
                <a:lnTo>
                  <a:pt x="504825" y="126"/>
                </a:lnTo>
                <a:lnTo>
                  <a:pt x="50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80889" y="5782055"/>
            <a:ext cx="758951" cy="21005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985636" y="5780913"/>
            <a:ext cx="1311656" cy="2112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51217" y="5782564"/>
            <a:ext cx="1333373" cy="20955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922639" y="5782055"/>
            <a:ext cx="1710181" cy="26162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776457" y="5782055"/>
            <a:ext cx="1305052" cy="210058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12215748" y="5781421"/>
            <a:ext cx="387985" cy="210820"/>
          </a:xfrm>
          <a:custGeom>
            <a:avLst/>
            <a:gdLst/>
            <a:ahLst/>
            <a:cxnLst/>
            <a:rect l="l" t="t" r="r" b="b"/>
            <a:pathLst>
              <a:path w="387984" h="210820">
                <a:moveTo>
                  <a:pt x="23622" y="65658"/>
                </a:moveTo>
                <a:lnTo>
                  <a:pt x="12953" y="65658"/>
                </a:lnTo>
                <a:lnTo>
                  <a:pt x="9144" y="66166"/>
                </a:lnTo>
                <a:lnTo>
                  <a:pt x="7620" y="66420"/>
                </a:lnTo>
                <a:lnTo>
                  <a:pt x="5333" y="67182"/>
                </a:lnTo>
                <a:lnTo>
                  <a:pt x="4572" y="67690"/>
                </a:lnTo>
                <a:lnTo>
                  <a:pt x="4191" y="68325"/>
                </a:lnTo>
                <a:lnTo>
                  <a:pt x="3809" y="68833"/>
                </a:lnTo>
                <a:lnTo>
                  <a:pt x="3555" y="69595"/>
                </a:lnTo>
                <a:lnTo>
                  <a:pt x="3555" y="204977"/>
                </a:lnTo>
                <a:lnTo>
                  <a:pt x="15367" y="208787"/>
                </a:lnTo>
                <a:lnTo>
                  <a:pt x="21208" y="208787"/>
                </a:lnTo>
                <a:lnTo>
                  <a:pt x="29972" y="207644"/>
                </a:lnTo>
                <a:lnTo>
                  <a:pt x="31115" y="207263"/>
                </a:lnTo>
                <a:lnTo>
                  <a:pt x="31876" y="206755"/>
                </a:lnTo>
                <a:lnTo>
                  <a:pt x="32384" y="206248"/>
                </a:lnTo>
                <a:lnTo>
                  <a:pt x="32766" y="205612"/>
                </a:lnTo>
                <a:lnTo>
                  <a:pt x="33020" y="204977"/>
                </a:lnTo>
                <a:lnTo>
                  <a:pt x="33020" y="69595"/>
                </a:lnTo>
                <a:lnTo>
                  <a:pt x="32766" y="68833"/>
                </a:lnTo>
                <a:lnTo>
                  <a:pt x="31876" y="67690"/>
                </a:lnTo>
                <a:lnTo>
                  <a:pt x="31115" y="67182"/>
                </a:lnTo>
                <a:lnTo>
                  <a:pt x="29972" y="66801"/>
                </a:lnTo>
                <a:lnTo>
                  <a:pt x="28955" y="66420"/>
                </a:lnTo>
                <a:lnTo>
                  <a:pt x="27431" y="66166"/>
                </a:lnTo>
                <a:lnTo>
                  <a:pt x="23622" y="65658"/>
                </a:lnTo>
                <a:close/>
              </a:path>
              <a:path w="387984" h="210820">
                <a:moveTo>
                  <a:pt x="25273" y="10413"/>
                </a:moveTo>
                <a:lnTo>
                  <a:pt x="11429" y="10413"/>
                </a:lnTo>
                <a:lnTo>
                  <a:pt x="6603" y="11429"/>
                </a:lnTo>
                <a:lnTo>
                  <a:pt x="3936" y="13588"/>
                </a:lnTo>
                <a:lnTo>
                  <a:pt x="1270" y="15620"/>
                </a:lnTo>
                <a:lnTo>
                  <a:pt x="81" y="19303"/>
                </a:lnTo>
                <a:lnTo>
                  <a:pt x="0" y="30987"/>
                </a:lnTo>
                <a:lnTo>
                  <a:pt x="1270" y="34798"/>
                </a:lnTo>
                <a:lnTo>
                  <a:pt x="6350" y="38862"/>
                </a:lnTo>
                <a:lnTo>
                  <a:pt x="11175" y="39877"/>
                </a:lnTo>
                <a:lnTo>
                  <a:pt x="25019" y="39877"/>
                </a:lnTo>
                <a:lnTo>
                  <a:pt x="29845" y="38862"/>
                </a:lnTo>
                <a:lnTo>
                  <a:pt x="32511" y="36702"/>
                </a:lnTo>
                <a:lnTo>
                  <a:pt x="35178" y="34670"/>
                </a:lnTo>
                <a:lnTo>
                  <a:pt x="36367" y="30987"/>
                </a:lnTo>
                <a:lnTo>
                  <a:pt x="36449" y="19303"/>
                </a:lnTo>
                <a:lnTo>
                  <a:pt x="35178" y="15493"/>
                </a:lnTo>
                <a:lnTo>
                  <a:pt x="30099" y="11429"/>
                </a:lnTo>
                <a:lnTo>
                  <a:pt x="25273" y="10413"/>
                </a:lnTo>
                <a:close/>
              </a:path>
              <a:path w="387984" h="210820">
                <a:moveTo>
                  <a:pt x="122300" y="86740"/>
                </a:moveTo>
                <a:lnTo>
                  <a:pt x="92836" y="86740"/>
                </a:lnTo>
                <a:lnTo>
                  <a:pt x="92836" y="172719"/>
                </a:lnTo>
                <a:lnTo>
                  <a:pt x="112395" y="205866"/>
                </a:lnTo>
                <a:lnTo>
                  <a:pt x="118364" y="207644"/>
                </a:lnTo>
                <a:lnTo>
                  <a:pt x="124332" y="209550"/>
                </a:lnTo>
                <a:lnTo>
                  <a:pt x="131445" y="210438"/>
                </a:lnTo>
                <a:lnTo>
                  <a:pt x="142494" y="210438"/>
                </a:lnTo>
                <a:lnTo>
                  <a:pt x="145287" y="210312"/>
                </a:lnTo>
                <a:lnTo>
                  <a:pt x="148081" y="209930"/>
                </a:lnTo>
                <a:lnTo>
                  <a:pt x="150749" y="209676"/>
                </a:lnTo>
                <a:lnTo>
                  <a:pt x="155828" y="208914"/>
                </a:lnTo>
                <a:lnTo>
                  <a:pt x="158242" y="208406"/>
                </a:lnTo>
                <a:lnTo>
                  <a:pt x="160400" y="207899"/>
                </a:lnTo>
                <a:lnTo>
                  <a:pt x="162305" y="207137"/>
                </a:lnTo>
                <a:lnTo>
                  <a:pt x="164210" y="206501"/>
                </a:lnTo>
                <a:lnTo>
                  <a:pt x="169418" y="197230"/>
                </a:lnTo>
                <a:lnTo>
                  <a:pt x="169291" y="191134"/>
                </a:lnTo>
                <a:lnTo>
                  <a:pt x="169036" y="189864"/>
                </a:lnTo>
                <a:lnTo>
                  <a:pt x="168994" y="189483"/>
                </a:lnTo>
                <a:lnTo>
                  <a:pt x="136398" y="189483"/>
                </a:lnTo>
                <a:lnTo>
                  <a:pt x="130428" y="187070"/>
                </a:lnTo>
                <a:lnTo>
                  <a:pt x="127253" y="182371"/>
                </a:lnTo>
                <a:lnTo>
                  <a:pt x="123951" y="177673"/>
                </a:lnTo>
                <a:lnTo>
                  <a:pt x="122300" y="170687"/>
                </a:lnTo>
                <a:lnTo>
                  <a:pt x="122300" y="86740"/>
                </a:lnTo>
                <a:close/>
              </a:path>
              <a:path w="387984" h="210820">
                <a:moveTo>
                  <a:pt x="165989" y="185292"/>
                </a:moveTo>
                <a:lnTo>
                  <a:pt x="164337" y="185292"/>
                </a:lnTo>
                <a:lnTo>
                  <a:pt x="163322" y="185546"/>
                </a:lnTo>
                <a:lnTo>
                  <a:pt x="162178" y="185927"/>
                </a:lnTo>
                <a:lnTo>
                  <a:pt x="160908" y="186436"/>
                </a:lnTo>
                <a:lnTo>
                  <a:pt x="159511" y="186816"/>
                </a:lnTo>
                <a:lnTo>
                  <a:pt x="156209" y="187832"/>
                </a:lnTo>
                <a:lnTo>
                  <a:pt x="154304" y="188340"/>
                </a:lnTo>
                <a:lnTo>
                  <a:pt x="152146" y="188721"/>
                </a:lnTo>
                <a:lnTo>
                  <a:pt x="149986" y="189229"/>
                </a:lnTo>
                <a:lnTo>
                  <a:pt x="147574" y="189483"/>
                </a:lnTo>
                <a:lnTo>
                  <a:pt x="168994" y="189483"/>
                </a:lnTo>
                <a:lnTo>
                  <a:pt x="168909" y="188721"/>
                </a:lnTo>
                <a:lnTo>
                  <a:pt x="168190" y="186816"/>
                </a:lnTo>
                <a:lnTo>
                  <a:pt x="168021" y="186308"/>
                </a:lnTo>
                <a:lnTo>
                  <a:pt x="167640" y="185927"/>
                </a:lnTo>
                <a:lnTo>
                  <a:pt x="167004" y="185674"/>
                </a:lnTo>
                <a:lnTo>
                  <a:pt x="166497" y="185419"/>
                </a:lnTo>
                <a:lnTo>
                  <a:pt x="165989" y="185292"/>
                </a:lnTo>
                <a:close/>
              </a:path>
              <a:path w="387984" h="210820">
                <a:moveTo>
                  <a:pt x="164465" y="66420"/>
                </a:moveTo>
                <a:lnTo>
                  <a:pt x="69596" y="66420"/>
                </a:lnTo>
                <a:lnTo>
                  <a:pt x="68706" y="66548"/>
                </a:lnTo>
                <a:lnTo>
                  <a:pt x="67945" y="66928"/>
                </a:lnTo>
                <a:lnTo>
                  <a:pt x="67182" y="67182"/>
                </a:lnTo>
                <a:lnTo>
                  <a:pt x="66548" y="67817"/>
                </a:lnTo>
                <a:lnTo>
                  <a:pt x="66040" y="68706"/>
                </a:lnTo>
                <a:lnTo>
                  <a:pt x="65531" y="69468"/>
                </a:lnTo>
                <a:lnTo>
                  <a:pt x="65150" y="70612"/>
                </a:lnTo>
                <a:lnTo>
                  <a:pt x="64643" y="73151"/>
                </a:lnTo>
                <a:lnTo>
                  <a:pt x="64389" y="74802"/>
                </a:lnTo>
                <a:lnTo>
                  <a:pt x="64389" y="80263"/>
                </a:lnTo>
                <a:lnTo>
                  <a:pt x="65024" y="82803"/>
                </a:lnTo>
                <a:lnTo>
                  <a:pt x="66040" y="84327"/>
                </a:lnTo>
                <a:lnTo>
                  <a:pt x="67055" y="85978"/>
                </a:lnTo>
                <a:lnTo>
                  <a:pt x="68579" y="86740"/>
                </a:lnTo>
                <a:lnTo>
                  <a:pt x="165353" y="86740"/>
                </a:lnTo>
                <a:lnTo>
                  <a:pt x="166750" y="85978"/>
                </a:lnTo>
                <a:lnTo>
                  <a:pt x="167894" y="84327"/>
                </a:lnTo>
                <a:lnTo>
                  <a:pt x="168909" y="82803"/>
                </a:lnTo>
                <a:lnTo>
                  <a:pt x="169418" y="80263"/>
                </a:lnTo>
                <a:lnTo>
                  <a:pt x="169291" y="73151"/>
                </a:lnTo>
                <a:lnTo>
                  <a:pt x="169036" y="71881"/>
                </a:lnTo>
                <a:lnTo>
                  <a:pt x="168909" y="70612"/>
                </a:lnTo>
                <a:lnTo>
                  <a:pt x="168528" y="69468"/>
                </a:lnTo>
                <a:lnTo>
                  <a:pt x="167894" y="68706"/>
                </a:lnTo>
                <a:lnTo>
                  <a:pt x="167385" y="67817"/>
                </a:lnTo>
                <a:lnTo>
                  <a:pt x="166750" y="67182"/>
                </a:lnTo>
                <a:lnTo>
                  <a:pt x="166116" y="66928"/>
                </a:lnTo>
                <a:lnTo>
                  <a:pt x="165353" y="66548"/>
                </a:lnTo>
                <a:lnTo>
                  <a:pt x="164465" y="66420"/>
                </a:lnTo>
                <a:close/>
              </a:path>
              <a:path w="387984" h="210820">
                <a:moveTo>
                  <a:pt x="110490" y="29717"/>
                </a:moveTo>
                <a:lnTo>
                  <a:pt x="104648" y="29717"/>
                </a:lnTo>
                <a:lnTo>
                  <a:pt x="102234" y="29844"/>
                </a:lnTo>
                <a:lnTo>
                  <a:pt x="100329" y="30099"/>
                </a:lnTo>
                <a:lnTo>
                  <a:pt x="98425" y="30225"/>
                </a:lnTo>
                <a:lnTo>
                  <a:pt x="93472" y="32638"/>
                </a:lnTo>
                <a:lnTo>
                  <a:pt x="93091" y="33146"/>
                </a:lnTo>
                <a:lnTo>
                  <a:pt x="92836" y="33781"/>
                </a:lnTo>
                <a:lnTo>
                  <a:pt x="92836" y="66420"/>
                </a:lnTo>
                <a:lnTo>
                  <a:pt x="122300" y="66420"/>
                </a:lnTo>
                <a:lnTo>
                  <a:pt x="122300" y="33781"/>
                </a:lnTo>
                <a:lnTo>
                  <a:pt x="122047" y="33146"/>
                </a:lnTo>
                <a:lnTo>
                  <a:pt x="121539" y="32638"/>
                </a:lnTo>
                <a:lnTo>
                  <a:pt x="121157" y="32003"/>
                </a:lnTo>
                <a:lnTo>
                  <a:pt x="114807" y="30099"/>
                </a:lnTo>
                <a:lnTo>
                  <a:pt x="112902" y="29844"/>
                </a:lnTo>
                <a:lnTo>
                  <a:pt x="110490" y="29717"/>
                </a:lnTo>
                <a:close/>
              </a:path>
              <a:path w="387984" h="210820">
                <a:moveTo>
                  <a:pt x="226059" y="0"/>
                </a:moveTo>
                <a:lnTo>
                  <a:pt x="218058" y="0"/>
                </a:lnTo>
                <a:lnTo>
                  <a:pt x="213741" y="253"/>
                </a:lnTo>
                <a:lnTo>
                  <a:pt x="205231" y="3937"/>
                </a:lnTo>
                <a:lnTo>
                  <a:pt x="205231" y="4699"/>
                </a:lnTo>
                <a:lnTo>
                  <a:pt x="209423" y="73659"/>
                </a:lnTo>
                <a:lnTo>
                  <a:pt x="209550" y="75183"/>
                </a:lnTo>
                <a:lnTo>
                  <a:pt x="210057" y="75691"/>
                </a:lnTo>
                <a:lnTo>
                  <a:pt x="210439" y="76326"/>
                </a:lnTo>
                <a:lnTo>
                  <a:pt x="215392" y="78104"/>
                </a:lnTo>
                <a:lnTo>
                  <a:pt x="216916" y="78358"/>
                </a:lnTo>
                <a:lnTo>
                  <a:pt x="224790" y="78358"/>
                </a:lnTo>
                <a:lnTo>
                  <a:pt x="226186" y="78104"/>
                </a:lnTo>
                <a:lnTo>
                  <a:pt x="227583" y="77977"/>
                </a:lnTo>
                <a:lnTo>
                  <a:pt x="228726" y="77596"/>
                </a:lnTo>
                <a:lnTo>
                  <a:pt x="230504" y="76834"/>
                </a:lnTo>
                <a:lnTo>
                  <a:pt x="231267" y="76326"/>
                </a:lnTo>
                <a:lnTo>
                  <a:pt x="231648" y="75691"/>
                </a:lnTo>
                <a:lnTo>
                  <a:pt x="232028" y="75183"/>
                </a:lnTo>
                <a:lnTo>
                  <a:pt x="232282" y="74421"/>
                </a:lnTo>
                <a:lnTo>
                  <a:pt x="232282" y="73659"/>
                </a:lnTo>
                <a:lnTo>
                  <a:pt x="236220" y="4699"/>
                </a:lnTo>
                <a:lnTo>
                  <a:pt x="232918" y="1142"/>
                </a:lnTo>
                <a:lnTo>
                  <a:pt x="231648" y="634"/>
                </a:lnTo>
                <a:lnTo>
                  <a:pt x="229997" y="380"/>
                </a:lnTo>
                <a:lnTo>
                  <a:pt x="228092" y="253"/>
                </a:lnTo>
                <a:lnTo>
                  <a:pt x="226059" y="0"/>
                </a:lnTo>
                <a:close/>
              </a:path>
              <a:path w="387984" h="210820">
                <a:moveTo>
                  <a:pt x="280543" y="178307"/>
                </a:moveTo>
                <a:lnTo>
                  <a:pt x="278383" y="178307"/>
                </a:lnTo>
                <a:lnTo>
                  <a:pt x="277622" y="178434"/>
                </a:lnTo>
                <a:lnTo>
                  <a:pt x="274193" y="191515"/>
                </a:lnTo>
                <a:lnTo>
                  <a:pt x="274447" y="193928"/>
                </a:lnTo>
                <a:lnTo>
                  <a:pt x="284225" y="203200"/>
                </a:lnTo>
                <a:lnTo>
                  <a:pt x="287020" y="204469"/>
                </a:lnTo>
                <a:lnTo>
                  <a:pt x="290575" y="205612"/>
                </a:lnTo>
                <a:lnTo>
                  <a:pt x="298703" y="207899"/>
                </a:lnTo>
                <a:lnTo>
                  <a:pt x="303402" y="208914"/>
                </a:lnTo>
                <a:lnTo>
                  <a:pt x="308609" y="209550"/>
                </a:lnTo>
                <a:lnTo>
                  <a:pt x="313690" y="210312"/>
                </a:lnTo>
                <a:lnTo>
                  <a:pt x="319150" y="210692"/>
                </a:lnTo>
                <a:lnTo>
                  <a:pt x="324866" y="210692"/>
                </a:lnTo>
                <a:lnTo>
                  <a:pt x="364871" y="203200"/>
                </a:lnTo>
                <a:lnTo>
                  <a:pt x="380510" y="191134"/>
                </a:lnTo>
                <a:lnTo>
                  <a:pt x="318770" y="191134"/>
                </a:lnTo>
                <a:lnTo>
                  <a:pt x="312927" y="190373"/>
                </a:lnTo>
                <a:lnTo>
                  <a:pt x="307721" y="189102"/>
                </a:lnTo>
                <a:lnTo>
                  <a:pt x="302641" y="187705"/>
                </a:lnTo>
                <a:lnTo>
                  <a:pt x="298196" y="186308"/>
                </a:lnTo>
                <a:lnTo>
                  <a:pt x="294512" y="184657"/>
                </a:lnTo>
                <a:lnTo>
                  <a:pt x="290702" y="183133"/>
                </a:lnTo>
                <a:lnTo>
                  <a:pt x="287527" y="181609"/>
                </a:lnTo>
                <a:lnTo>
                  <a:pt x="284987" y="180339"/>
                </a:lnTo>
                <a:lnTo>
                  <a:pt x="282448" y="178942"/>
                </a:lnTo>
                <a:lnTo>
                  <a:pt x="280543" y="178307"/>
                </a:lnTo>
                <a:close/>
              </a:path>
              <a:path w="387984" h="210820">
                <a:moveTo>
                  <a:pt x="340995" y="63500"/>
                </a:moveTo>
                <a:lnTo>
                  <a:pt x="336676" y="63500"/>
                </a:lnTo>
                <a:lnTo>
                  <a:pt x="329578" y="63712"/>
                </a:lnTo>
                <a:lnTo>
                  <a:pt x="287908" y="79120"/>
                </a:lnTo>
                <a:lnTo>
                  <a:pt x="281812" y="88137"/>
                </a:lnTo>
                <a:lnTo>
                  <a:pt x="279273" y="92963"/>
                </a:lnTo>
                <a:lnTo>
                  <a:pt x="278129" y="98043"/>
                </a:lnTo>
                <a:lnTo>
                  <a:pt x="278129" y="109219"/>
                </a:lnTo>
                <a:lnTo>
                  <a:pt x="308609" y="139573"/>
                </a:lnTo>
                <a:lnTo>
                  <a:pt x="318516" y="143128"/>
                </a:lnTo>
                <a:lnTo>
                  <a:pt x="323596" y="144906"/>
                </a:lnTo>
                <a:lnTo>
                  <a:pt x="357631" y="162687"/>
                </a:lnTo>
                <a:lnTo>
                  <a:pt x="358775" y="165862"/>
                </a:lnTo>
                <a:lnTo>
                  <a:pt x="358775" y="173354"/>
                </a:lnTo>
                <a:lnTo>
                  <a:pt x="358012" y="176529"/>
                </a:lnTo>
                <a:lnTo>
                  <a:pt x="356361" y="179196"/>
                </a:lnTo>
                <a:lnTo>
                  <a:pt x="354837" y="181863"/>
                </a:lnTo>
                <a:lnTo>
                  <a:pt x="352551" y="184023"/>
                </a:lnTo>
                <a:lnTo>
                  <a:pt x="349503" y="185800"/>
                </a:lnTo>
                <a:lnTo>
                  <a:pt x="346582" y="187578"/>
                </a:lnTo>
                <a:lnTo>
                  <a:pt x="343026" y="188849"/>
                </a:lnTo>
                <a:lnTo>
                  <a:pt x="334899" y="190626"/>
                </a:lnTo>
                <a:lnTo>
                  <a:pt x="330453" y="191134"/>
                </a:lnTo>
                <a:lnTo>
                  <a:pt x="380510" y="191134"/>
                </a:lnTo>
                <a:lnTo>
                  <a:pt x="386460" y="180720"/>
                </a:lnTo>
                <a:lnTo>
                  <a:pt x="387984" y="174498"/>
                </a:lnTo>
                <a:lnTo>
                  <a:pt x="387984" y="161925"/>
                </a:lnTo>
                <a:lnTo>
                  <a:pt x="386842" y="156971"/>
                </a:lnTo>
                <a:lnTo>
                  <a:pt x="384428" y="152780"/>
                </a:lnTo>
                <a:lnTo>
                  <a:pt x="382143" y="148716"/>
                </a:lnTo>
                <a:lnTo>
                  <a:pt x="347091" y="128904"/>
                </a:lnTo>
                <a:lnTo>
                  <a:pt x="342137" y="127126"/>
                </a:lnTo>
                <a:lnTo>
                  <a:pt x="337057" y="125602"/>
                </a:lnTo>
                <a:lnTo>
                  <a:pt x="332231" y="123951"/>
                </a:lnTo>
                <a:lnTo>
                  <a:pt x="327278" y="122427"/>
                </a:lnTo>
                <a:lnTo>
                  <a:pt x="309879" y="111632"/>
                </a:lnTo>
                <a:lnTo>
                  <a:pt x="307467" y="109092"/>
                </a:lnTo>
                <a:lnTo>
                  <a:pt x="306324" y="105790"/>
                </a:lnTo>
                <a:lnTo>
                  <a:pt x="306324" y="99187"/>
                </a:lnTo>
                <a:lnTo>
                  <a:pt x="306958" y="96519"/>
                </a:lnTo>
                <a:lnTo>
                  <a:pt x="308228" y="94233"/>
                </a:lnTo>
                <a:lnTo>
                  <a:pt x="309499" y="91820"/>
                </a:lnTo>
                <a:lnTo>
                  <a:pt x="331343" y="82550"/>
                </a:lnTo>
                <a:lnTo>
                  <a:pt x="379729" y="82550"/>
                </a:lnTo>
                <a:lnTo>
                  <a:pt x="379729" y="81533"/>
                </a:lnTo>
                <a:lnTo>
                  <a:pt x="379475" y="79120"/>
                </a:lnTo>
                <a:lnTo>
                  <a:pt x="379222" y="78104"/>
                </a:lnTo>
                <a:lnTo>
                  <a:pt x="378968" y="76453"/>
                </a:lnTo>
                <a:lnTo>
                  <a:pt x="369950" y="69595"/>
                </a:lnTo>
                <a:lnTo>
                  <a:pt x="367537" y="68579"/>
                </a:lnTo>
                <a:lnTo>
                  <a:pt x="345312" y="63880"/>
                </a:lnTo>
                <a:lnTo>
                  <a:pt x="340995" y="63500"/>
                </a:lnTo>
                <a:close/>
              </a:path>
              <a:path w="387984" h="210820">
                <a:moveTo>
                  <a:pt x="379729" y="82550"/>
                </a:moveTo>
                <a:lnTo>
                  <a:pt x="341883" y="82550"/>
                </a:lnTo>
                <a:lnTo>
                  <a:pt x="346836" y="83184"/>
                </a:lnTo>
                <a:lnTo>
                  <a:pt x="351281" y="84200"/>
                </a:lnTo>
                <a:lnTo>
                  <a:pt x="355600" y="85343"/>
                </a:lnTo>
                <a:lnTo>
                  <a:pt x="359409" y="86487"/>
                </a:lnTo>
                <a:lnTo>
                  <a:pt x="362584" y="87756"/>
                </a:lnTo>
                <a:lnTo>
                  <a:pt x="365759" y="88900"/>
                </a:lnTo>
                <a:lnTo>
                  <a:pt x="368426" y="90169"/>
                </a:lnTo>
                <a:lnTo>
                  <a:pt x="370458" y="91186"/>
                </a:lnTo>
                <a:lnTo>
                  <a:pt x="372491" y="92328"/>
                </a:lnTo>
                <a:lnTo>
                  <a:pt x="374015" y="92837"/>
                </a:lnTo>
                <a:lnTo>
                  <a:pt x="375793" y="92837"/>
                </a:lnTo>
                <a:lnTo>
                  <a:pt x="376427" y="92709"/>
                </a:lnTo>
                <a:lnTo>
                  <a:pt x="379602" y="86232"/>
                </a:lnTo>
                <a:lnTo>
                  <a:pt x="379729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2752705" y="5782055"/>
            <a:ext cx="1246885" cy="26162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268215" y="6270244"/>
            <a:ext cx="1197229" cy="20955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94350" y="6279515"/>
            <a:ext cx="1289303" cy="200279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020559" y="6332601"/>
            <a:ext cx="300990" cy="147320"/>
          </a:xfrm>
          <a:custGeom>
            <a:avLst/>
            <a:gdLst/>
            <a:ahLst/>
            <a:cxnLst/>
            <a:rect l="l" t="t" r="r" b="b"/>
            <a:pathLst>
              <a:path w="300990" h="147320">
                <a:moveTo>
                  <a:pt x="82550" y="0"/>
                </a:moveTo>
                <a:lnTo>
                  <a:pt x="38951" y="8616"/>
                </a:lnTo>
                <a:lnTo>
                  <a:pt x="7983" y="38084"/>
                </a:lnTo>
                <a:lnTo>
                  <a:pt x="0" y="74929"/>
                </a:lnTo>
                <a:lnTo>
                  <a:pt x="289" y="83173"/>
                </a:lnTo>
                <a:lnTo>
                  <a:pt x="14916" y="123088"/>
                </a:lnTo>
                <a:lnTo>
                  <a:pt x="52083" y="144460"/>
                </a:lnTo>
                <a:lnTo>
                  <a:pt x="79248" y="147193"/>
                </a:lnTo>
                <a:lnTo>
                  <a:pt x="89152" y="146855"/>
                </a:lnTo>
                <a:lnTo>
                  <a:pt x="129603" y="134953"/>
                </a:lnTo>
                <a:lnTo>
                  <a:pt x="140778" y="126491"/>
                </a:lnTo>
                <a:lnTo>
                  <a:pt x="71120" y="126491"/>
                </a:lnTo>
                <a:lnTo>
                  <a:pt x="63119" y="125095"/>
                </a:lnTo>
                <a:lnTo>
                  <a:pt x="33147" y="93979"/>
                </a:lnTo>
                <a:lnTo>
                  <a:pt x="30734" y="65659"/>
                </a:lnTo>
                <a:lnTo>
                  <a:pt x="31750" y="58547"/>
                </a:lnTo>
                <a:lnTo>
                  <a:pt x="33862" y="51802"/>
                </a:lnTo>
                <a:lnTo>
                  <a:pt x="35687" y="45720"/>
                </a:lnTo>
                <a:lnTo>
                  <a:pt x="38862" y="40132"/>
                </a:lnTo>
                <a:lnTo>
                  <a:pt x="42925" y="35433"/>
                </a:lnTo>
                <a:lnTo>
                  <a:pt x="46990" y="30607"/>
                </a:lnTo>
                <a:lnTo>
                  <a:pt x="52324" y="27050"/>
                </a:lnTo>
                <a:lnTo>
                  <a:pt x="58674" y="24384"/>
                </a:lnTo>
                <a:lnTo>
                  <a:pt x="65024" y="21844"/>
                </a:lnTo>
                <a:lnTo>
                  <a:pt x="72644" y="20574"/>
                </a:lnTo>
                <a:lnTo>
                  <a:pt x="143541" y="20574"/>
                </a:lnTo>
                <a:lnTo>
                  <a:pt x="142240" y="19176"/>
                </a:lnTo>
                <a:lnTo>
                  <a:pt x="101298" y="1238"/>
                </a:lnTo>
                <a:lnTo>
                  <a:pt x="92239" y="309"/>
                </a:lnTo>
                <a:lnTo>
                  <a:pt x="82550" y="0"/>
                </a:lnTo>
                <a:close/>
              </a:path>
              <a:path w="300990" h="147320">
                <a:moveTo>
                  <a:pt x="143541" y="20574"/>
                </a:moveTo>
                <a:lnTo>
                  <a:pt x="91059" y="20574"/>
                </a:lnTo>
                <a:lnTo>
                  <a:pt x="99060" y="21971"/>
                </a:lnTo>
                <a:lnTo>
                  <a:pt x="105410" y="24764"/>
                </a:lnTo>
                <a:lnTo>
                  <a:pt x="111887" y="27686"/>
                </a:lnTo>
                <a:lnTo>
                  <a:pt x="116967" y="31496"/>
                </a:lnTo>
                <a:lnTo>
                  <a:pt x="120650" y="36322"/>
                </a:lnTo>
                <a:lnTo>
                  <a:pt x="124460" y="41148"/>
                </a:lnTo>
                <a:lnTo>
                  <a:pt x="127126" y="46862"/>
                </a:lnTo>
                <a:lnTo>
                  <a:pt x="130429" y="59816"/>
                </a:lnTo>
                <a:lnTo>
                  <a:pt x="131090" y="65659"/>
                </a:lnTo>
                <a:lnTo>
                  <a:pt x="131191" y="81534"/>
                </a:lnTo>
                <a:lnTo>
                  <a:pt x="130301" y="88646"/>
                </a:lnTo>
                <a:lnTo>
                  <a:pt x="128206" y="95337"/>
                </a:lnTo>
                <a:lnTo>
                  <a:pt x="126365" y="101600"/>
                </a:lnTo>
                <a:lnTo>
                  <a:pt x="89408" y="126491"/>
                </a:lnTo>
                <a:lnTo>
                  <a:pt x="140778" y="126491"/>
                </a:lnTo>
                <a:lnTo>
                  <a:pt x="160734" y="87979"/>
                </a:lnTo>
                <a:lnTo>
                  <a:pt x="162051" y="72262"/>
                </a:lnTo>
                <a:lnTo>
                  <a:pt x="161742" y="64021"/>
                </a:lnTo>
                <a:lnTo>
                  <a:pt x="146883" y="24159"/>
                </a:lnTo>
                <a:lnTo>
                  <a:pt x="143541" y="20574"/>
                </a:lnTo>
                <a:close/>
              </a:path>
              <a:path w="300990" h="147320">
                <a:moveTo>
                  <a:pt x="224663" y="2159"/>
                </a:moveTo>
                <a:lnTo>
                  <a:pt x="214884" y="2159"/>
                </a:lnTo>
                <a:lnTo>
                  <a:pt x="213233" y="2286"/>
                </a:lnTo>
                <a:lnTo>
                  <a:pt x="206375" y="141477"/>
                </a:lnTo>
                <a:lnTo>
                  <a:pt x="206629" y="142112"/>
                </a:lnTo>
                <a:lnTo>
                  <a:pt x="218313" y="145287"/>
                </a:lnTo>
                <a:lnTo>
                  <a:pt x="224155" y="145287"/>
                </a:lnTo>
                <a:lnTo>
                  <a:pt x="236093" y="141477"/>
                </a:lnTo>
                <a:lnTo>
                  <a:pt x="236093" y="52577"/>
                </a:lnTo>
                <a:lnTo>
                  <a:pt x="240284" y="47116"/>
                </a:lnTo>
                <a:lnTo>
                  <a:pt x="244094" y="42545"/>
                </a:lnTo>
                <a:lnTo>
                  <a:pt x="247650" y="38735"/>
                </a:lnTo>
                <a:lnTo>
                  <a:pt x="251079" y="34925"/>
                </a:lnTo>
                <a:lnTo>
                  <a:pt x="254381" y="31876"/>
                </a:lnTo>
                <a:lnTo>
                  <a:pt x="257556" y="29590"/>
                </a:lnTo>
                <a:lnTo>
                  <a:pt x="260731" y="27432"/>
                </a:lnTo>
                <a:lnTo>
                  <a:pt x="262841" y="26288"/>
                </a:lnTo>
                <a:lnTo>
                  <a:pt x="233172" y="26288"/>
                </a:lnTo>
                <a:lnTo>
                  <a:pt x="233045" y="5207"/>
                </a:lnTo>
                <a:lnTo>
                  <a:pt x="232537" y="4699"/>
                </a:lnTo>
                <a:lnTo>
                  <a:pt x="232156" y="4190"/>
                </a:lnTo>
                <a:lnTo>
                  <a:pt x="226441" y="2286"/>
                </a:lnTo>
                <a:lnTo>
                  <a:pt x="224663" y="2159"/>
                </a:lnTo>
                <a:close/>
              </a:path>
              <a:path w="300990" h="147320">
                <a:moveTo>
                  <a:pt x="300651" y="23240"/>
                </a:moveTo>
                <a:lnTo>
                  <a:pt x="278003" y="23240"/>
                </a:lnTo>
                <a:lnTo>
                  <a:pt x="280416" y="23495"/>
                </a:lnTo>
                <a:lnTo>
                  <a:pt x="284734" y="24257"/>
                </a:lnTo>
                <a:lnTo>
                  <a:pt x="286639" y="24637"/>
                </a:lnTo>
                <a:lnTo>
                  <a:pt x="288417" y="25146"/>
                </a:lnTo>
                <a:lnTo>
                  <a:pt x="290195" y="25526"/>
                </a:lnTo>
                <a:lnTo>
                  <a:pt x="291719" y="26035"/>
                </a:lnTo>
                <a:lnTo>
                  <a:pt x="293116" y="26415"/>
                </a:lnTo>
                <a:lnTo>
                  <a:pt x="294513" y="26924"/>
                </a:lnTo>
                <a:lnTo>
                  <a:pt x="295656" y="27177"/>
                </a:lnTo>
                <a:lnTo>
                  <a:pt x="297561" y="27177"/>
                </a:lnTo>
                <a:lnTo>
                  <a:pt x="298323" y="26924"/>
                </a:lnTo>
                <a:lnTo>
                  <a:pt x="298831" y="26415"/>
                </a:lnTo>
                <a:lnTo>
                  <a:pt x="299339" y="26035"/>
                </a:lnTo>
                <a:lnTo>
                  <a:pt x="299847" y="25400"/>
                </a:lnTo>
                <a:lnTo>
                  <a:pt x="300554" y="23749"/>
                </a:lnTo>
                <a:lnTo>
                  <a:pt x="300651" y="23240"/>
                </a:lnTo>
                <a:close/>
              </a:path>
              <a:path w="300990" h="147320">
                <a:moveTo>
                  <a:pt x="279019" y="0"/>
                </a:moveTo>
                <a:lnTo>
                  <a:pt x="274066" y="0"/>
                </a:lnTo>
                <a:lnTo>
                  <a:pt x="270510" y="381"/>
                </a:lnTo>
                <a:lnTo>
                  <a:pt x="263779" y="1904"/>
                </a:lnTo>
                <a:lnTo>
                  <a:pt x="260223" y="3175"/>
                </a:lnTo>
                <a:lnTo>
                  <a:pt x="256794" y="5207"/>
                </a:lnTo>
                <a:lnTo>
                  <a:pt x="253365" y="7112"/>
                </a:lnTo>
                <a:lnTo>
                  <a:pt x="249555" y="9778"/>
                </a:lnTo>
                <a:lnTo>
                  <a:pt x="241808" y="16510"/>
                </a:lnTo>
                <a:lnTo>
                  <a:pt x="237617" y="20827"/>
                </a:lnTo>
                <a:lnTo>
                  <a:pt x="233172" y="26288"/>
                </a:lnTo>
                <a:lnTo>
                  <a:pt x="262841" y="26288"/>
                </a:lnTo>
                <a:lnTo>
                  <a:pt x="263779" y="25781"/>
                </a:lnTo>
                <a:lnTo>
                  <a:pt x="269621" y="23749"/>
                </a:lnTo>
                <a:lnTo>
                  <a:pt x="272542" y="23240"/>
                </a:lnTo>
                <a:lnTo>
                  <a:pt x="300651" y="23240"/>
                </a:lnTo>
                <a:lnTo>
                  <a:pt x="300990" y="19558"/>
                </a:lnTo>
                <a:lnTo>
                  <a:pt x="300863" y="7747"/>
                </a:lnTo>
                <a:lnTo>
                  <a:pt x="300609" y="6985"/>
                </a:lnTo>
                <a:lnTo>
                  <a:pt x="300482" y="6350"/>
                </a:lnTo>
                <a:lnTo>
                  <a:pt x="300228" y="5714"/>
                </a:lnTo>
                <a:lnTo>
                  <a:pt x="299974" y="5334"/>
                </a:lnTo>
                <a:lnTo>
                  <a:pt x="299720" y="4825"/>
                </a:lnTo>
                <a:lnTo>
                  <a:pt x="291211" y="1524"/>
                </a:lnTo>
                <a:lnTo>
                  <a:pt x="289051" y="1015"/>
                </a:lnTo>
                <a:lnTo>
                  <a:pt x="286893" y="635"/>
                </a:lnTo>
                <a:lnTo>
                  <a:pt x="284734" y="381"/>
                </a:lnTo>
                <a:lnTo>
                  <a:pt x="279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448677" y="6268592"/>
            <a:ext cx="1891792" cy="26276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474454" y="6279515"/>
            <a:ext cx="1034161" cy="25184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652886" y="6269735"/>
            <a:ext cx="1294638" cy="26149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2091923" y="6269735"/>
            <a:ext cx="1228089" cy="21005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460094" y="6269735"/>
            <a:ext cx="703707" cy="25044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01666" y="6753225"/>
            <a:ext cx="2774568" cy="26263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606918" y="6764146"/>
            <a:ext cx="188975" cy="200278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7921497" y="6754368"/>
            <a:ext cx="468630" cy="210185"/>
          </a:xfrm>
          <a:custGeom>
            <a:avLst/>
            <a:gdLst/>
            <a:ahLst/>
            <a:cxnLst/>
            <a:rect l="l" t="t" r="r" b="b"/>
            <a:pathLst>
              <a:path w="468629" h="210184">
                <a:moveTo>
                  <a:pt x="57403" y="86106"/>
                </a:moveTo>
                <a:lnTo>
                  <a:pt x="28194" y="86106"/>
                </a:lnTo>
                <a:lnTo>
                  <a:pt x="28194" y="172085"/>
                </a:lnTo>
                <a:lnTo>
                  <a:pt x="47625" y="205232"/>
                </a:lnTo>
                <a:lnTo>
                  <a:pt x="53467" y="207010"/>
                </a:lnTo>
                <a:lnTo>
                  <a:pt x="59435" y="208915"/>
                </a:lnTo>
                <a:lnTo>
                  <a:pt x="66421" y="209804"/>
                </a:lnTo>
                <a:lnTo>
                  <a:pt x="77470" y="209804"/>
                </a:lnTo>
                <a:lnTo>
                  <a:pt x="80136" y="209677"/>
                </a:lnTo>
                <a:lnTo>
                  <a:pt x="82930" y="209296"/>
                </a:lnTo>
                <a:lnTo>
                  <a:pt x="85598" y="209042"/>
                </a:lnTo>
                <a:lnTo>
                  <a:pt x="90550" y="208280"/>
                </a:lnTo>
                <a:lnTo>
                  <a:pt x="92963" y="207772"/>
                </a:lnTo>
                <a:lnTo>
                  <a:pt x="95123" y="207264"/>
                </a:lnTo>
                <a:lnTo>
                  <a:pt x="97027" y="206502"/>
                </a:lnTo>
                <a:lnTo>
                  <a:pt x="98932" y="205867"/>
                </a:lnTo>
                <a:lnTo>
                  <a:pt x="103377" y="200533"/>
                </a:lnTo>
                <a:lnTo>
                  <a:pt x="103885" y="198882"/>
                </a:lnTo>
                <a:lnTo>
                  <a:pt x="104140" y="196596"/>
                </a:lnTo>
                <a:lnTo>
                  <a:pt x="104140" y="191897"/>
                </a:lnTo>
                <a:lnTo>
                  <a:pt x="104012" y="190500"/>
                </a:lnTo>
                <a:lnTo>
                  <a:pt x="103674" y="188849"/>
                </a:lnTo>
                <a:lnTo>
                  <a:pt x="71374" y="188849"/>
                </a:lnTo>
                <a:lnTo>
                  <a:pt x="65531" y="186436"/>
                </a:lnTo>
                <a:lnTo>
                  <a:pt x="62229" y="181737"/>
                </a:lnTo>
                <a:lnTo>
                  <a:pt x="59054" y="177038"/>
                </a:lnTo>
                <a:lnTo>
                  <a:pt x="57403" y="170053"/>
                </a:lnTo>
                <a:lnTo>
                  <a:pt x="57403" y="86106"/>
                </a:lnTo>
                <a:close/>
              </a:path>
              <a:path w="468629" h="210184">
                <a:moveTo>
                  <a:pt x="100710" y="184658"/>
                </a:moveTo>
                <a:lnTo>
                  <a:pt x="99059" y="184658"/>
                </a:lnTo>
                <a:lnTo>
                  <a:pt x="98044" y="184912"/>
                </a:lnTo>
                <a:lnTo>
                  <a:pt x="96900" y="185293"/>
                </a:lnTo>
                <a:lnTo>
                  <a:pt x="95757" y="185801"/>
                </a:lnTo>
                <a:lnTo>
                  <a:pt x="94233" y="186182"/>
                </a:lnTo>
                <a:lnTo>
                  <a:pt x="90931" y="187198"/>
                </a:lnTo>
                <a:lnTo>
                  <a:pt x="89026" y="187706"/>
                </a:lnTo>
                <a:lnTo>
                  <a:pt x="86995" y="188087"/>
                </a:lnTo>
                <a:lnTo>
                  <a:pt x="84835" y="188595"/>
                </a:lnTo>
                <a:lnTo>
                  <a:pt x="82423" y="188849"/>
                </a:lnTo>
                <a:lnTo>
                  <a:pt x="103674" y="188849"/>
                </a:lnTo>
                <a:lnTo>
                  <a:pt x="103250" y="187071"/>
                </a:lnTo>
                <a:lnTo>
                  <a:pt x="102743" y="185674"/>
                </a:lnTo>
                <a:lnTo>
                  <a:pt x="102234" y="185293"/>
                </a:lnTo>
                <a:lnTo>
                  <a:pt x="101219" y="184785"/>
                </a:lnTo>
                <a:lnTo>
                  <a:pt x="100710" y="184658"/>
                </a:lnTo>
                <a:close/>
              </a:path>
              <a:path w="468629" h="210184">
                <a:moveTo>
                  <a:pt x="99186" y="65786"/>
                </a:moveTo>
                <a:lnTo>
                  <a:pt x="5079" y="65786"/>
                </a:lnTo>
                <a:lnTo>
                  <a:pt x="4191" y="65913"/>
                </a:lnTo>
                <a:lnTo>
                  <a:pt x="3428" y="66294"/>
                </a:lnTo>
                <a:lnTo>
                  <a:pt x="2667" y="66548"/>
                </a:lnTo>
                <a:lnTo>
                  <a:pt x="2031" y="67183"/>
                </a:lnTo>
                <a:lnTo>
                  <a:pt x="1650" y="68072"/>
                </a:lnTo>
                <a:lnTo>
                  <a:pt x="1143" y="68834"/>
                </a:lnTo>
                <a:lnTo>
                  <a:pt x="761" y="69977"/>
                </a:lnTo>
                <a:lnTo>
                  <a:pt x="507" y="71247"/>
                </a:lnTo>
                <a:lnTo>
                  <a:pt x="126" y="72517"/>
                </a:lnTo>
                <a:lnTo>
                  <a:pt x="0" y="79629"/>
                </a:lnTo>
                <a:lnTo>
                  <a:pt x="507" y="82169"/>
                </a:lnTo>
                <a:lnTo>
                  <a:pt x="1650" y="83693"/>
                </a:lnTo>
                <a:lnTo>
                  <a:pt x="2667" y="85344"/>
                </a:lnTo>
                <a:lnTo>
                  <a:pt x="4063" y="86106"/>
                </a:lnTo>
                <a:lnTo>
                  <a:pt x="100075" y="86106"/>
                </a:lnTo>
                <a:lnTo>
                  <a:pt x="101473" y="85344"/>
                </a:lnTo>
                <a:lnTo>
                  <a:pt x="102488" y="83693"/>
                </a:lnTo>
                <a:lnTo>
                  <a:pt x="103631" y="82169"/>
                </a:lnTo>
                <a:lnTo>
                  <a:pt x="104140" y="79629"/>
                </a:lnTo>
                <a:lnTo>
                  <a:pt x="104140" y="74168"/>
                </a:lnTo>
                <a:lnTo>
                  <a:pt x="104012" y="72517"/>
                </a:lnTo>
                <a:lnTo>
                  <a:pt x="103504" y="69977"/>
                </a:lnTo>
                <a:lnTo>
                  <a:pt x="103124" y="68834"/>
                </a:lnTo>
                <a:lnTo>
                  <a:pt x="102616" y="68072"/>
                </a:lnTo>
                <a:lnTo>
                  <a:pt x="102107" y="67183"/>
                </a:lnTo>
                <a:lnTo>
                  <a:pt x="101473" y="66548"/>
                </a:lnTo>
                <a:lnTo>
                  <a:pt x="100837" y="66294"/>
                </a:lnTo>
                <a:lnTo>
                  <a:pt x="100075" y="65913"/>
                </a:lnTo>
                <a:lnTo>
                  <a:pt x="99186" y="65786"/>
                </a:lnTo>
                <a:close/>
              </a:path>
              <a:path w="468629" h="210184">
                <a:moveTo>
                  <a:pt x="45593" y="29083"/>
                </a:moveTo>
                <a:lnTo>
                  <a:pt x="39877" y="29083"/>
                </a:lnTo>
                <a:lnTo>
                  <a:pt x="37465" y="29210"/>
                </a:lnTo>
                <a:lnTo>
                  <a:pt x="35559" y="29464"/>
                </a:lnTo>
                <a:lnTo>
                  <a:pt x="33654" y="29591"/>
                </a:lnTo>
                <a:lnTo>
                  <a:pt x="28828" y="32004"/>
                </a:lnTo>
                <a:lnTo>
                  <a:pt x="28321" y="32512"/>
                </a:lnTo>
                <a:lnTo>
                  <a:pt x="28194" y="65786"/>
                </a:lnTo>
                <a:lnTo>
                  <a:pt x="57403" y="65786"/>
                </a:lnTo>
                <a:lnTo>
                  <a:pt x="57403" y="33147"/>
                </a:lnTo>
                <a:lnTo>
                  <a:pt x="57150" y="32512"/>
                </a:lnTo>
                <a:lnTo>
                  <a:pt x="56642" y="32004"/>
                </a:lnTo>
                <a:lnTo>
                  <a:pt x="56260" y="31369"/>
                </a:lnTo>
                <a:lnTo>
                  <a:pt x="49910" y="29464"/>
                </a:lnTo>
                <a:lnTo>
                  <a:pt x="48005" y="29210"/>
                </a:lnTo>
                <a:lnTo>
                  <a:pt x="45593" y="29083"/>
                </a:lnTo>
                <a:close/>
              </a:path>
              <a:path w="468629" h="210184">
                <a:moveTo>
                  <a:pt x="160020" y="0"/>
                </a:moveTo>
                <a:lnTo>
                  <a:pt x="149478" y="0"/>
                </a:lnTo>
                <a:lnTo>
                  <a:pt x="147574" y="254"/>
                </a:lnTo>
                <a:lnTo>
                  <a:pt x="145669" y="381"/>
                </a:lnTo>
                <a:lnTo>
                  <a:pt x="140716" y="2667"/>
                </a:lnTo>
                <a:lnTo>
                  <a:pt x="140334" y="3175"/>
                </a:lnTo>
                <a:lnTo>
                  <a:pt x="140080" y="3937"/>
                </a:lnTo>
                <a:lnTo>
                  <a:pt x="140080" y="204343"/>
                </a:lnTo>
                <a:lnTo>
                  <a:pt x="151765" y="208153"/>
                </a:lnTo>
                <a:lnTo>
                  <a:pt x="157606" y="208153"/>
                </a:lnTo>
                <a:lnTo>
                  <a:pt x="169291" y="204343"/>
                </a:lnTo>
                <a:lnTo>
                  <a:pt x="169291" y="109982"/>
                </a:lnTo>
                <a:lnTo>
                  <a:pt x="175295" y="104001"/>
                </a:lnTo>
                <a:lnTo>
                  <a:pt x="204410" y="84963"/>
                </a:lnTo>
                <a:lnTo>
                  <a:pt x="169291" y="84963"/>
                </a:lnTo>
                <a:lnTo>
                  <a:pt x="169291" y="3937"/>
                </a:lnTo>
                <a:lnTo>
                  <a:pt x="169163" y="3175"/>
                </a:lnTo>
                <a:lnTo>
                  <a:pt x="168655" y="2667"/>
                </a:lnTo>
                <a:lnTo>
                  <a:pt x="168148" y="2032"/>
                </a:lnTo>
                <a:lnTo>
                  <a:pt x="161925" y="254"/>
                </a:lnTo>
                <a:lnTo>
                  <a:pt x="160020" y="0"/>
                </a:lnTo>
                <a:close/>
              </a:path>
              <a:path w="468629" h="210184">
                <a:moveTo>
                  <a:pt x="268898" y="84201"/>
                </a:moveTo>
                <a:lnTo>
                  <a:pt x="219963" y="84201"/>
                </a:lnTo>
                <a:lnTo>
                  <a:pt x="225044" y="85090"/>
                </a:lnTo>
                <a:lnTo>
                  <a:pt x="229361" y="86868"/>
                </a:lnTo>
                <a:lnTo>
                  <a:pt x="233552" y="88646"/>
                </a:lnTo>
                <a:lnTo>
                  <a:pt x="237108" y="91186"/>
                </a:lnTo>
                <a:lnTo>
                  <a:pt x="239775" y="94615"/>
                </a:lnTo>
                <a:lnTo>
                  <a:pt x="242570" y="97917"/>
                </a:lnTo>
                <a:lnTo>
                  <a:pt x="244601" y="101981"/>
                </a:lnTo>
                <a:lnTo>
                  <a:pt x="247396" y="111379"/>
                </a:lnTo>
                <a:lnTo>
                  <a:pt x="248157" y="117475"/>
                </a:lnTo>
                <a:lnTo>
                  <a:pt x="248157" y="204343"/>
                </a:lnTo>
                <a:lnTo>
                  <a:pt x="248411" y="204978"/>
                </a:lnTo>
                <a:lnTo>
                  <a:pt x="249300" y="206121"/>
                </a:lnTo>
                <a:lnTo>
                  <a:pt x="250062" y="206629"/>
                </a:lnTo>
                <a:lnTo>
                  <a:pt x="251205" y="207010"/>
                </a:lnTo>
                <a:lnTo>
                  <a:pt x="252222" y="207391"/>
                </a:lnTo>
                <a:lnTo>
                  <a:pt x="253746" y="207645"/>
                </a:lnTo>
                <a:lnTo>
                  <a:pt x="255650" y="207899"/>
                </a:lnTo>
                <a:lnTo>
                  <a:pt x="257428" y="208026"/>
                </a:lnTo>
                <a:lnTo>
                  <a:pt x="259969" y="208153"/>
                </a:lnTo>
                <a:lnTo>
                  <a:pt x="265683" y="208153"/>
                </a:lnTo>
                <a:lnTo>
                  <a:pt x="274320" y="207010"/>
                </a:lnTo>
                <a:lnTo>
                  <a:pt x="275462" y="206629"/>
                </a:lnTo>
                <a:lnTo>
                  <a:pt x="276225" y="206121"/>
                </a:lnTo>
                <a:lnTo>
                  <a:pt x="276732" y="205613"/>
                </a:lnTo>
                <a:lnTo>
                  <a:pt x="277113" y="204978"/>
                </a:lnTo>
                <a:lnTo>
                  <a:pt x="277368" y="204343"/>
                </a:lnTo>
                <a:lnTo>
                  <a:pt x="277242" y="111379"/>
                </a:lnTo>
                <a:lnTo>
                  <a:pt x="276351" y="104140"/>
                </a:lnTo>
                <a:lnTo>
                  <a:pt x="272542" y="90551"/>
                </a:lnTo>
                <a:lnTo>
                  <a:pt x="269240" y="84582"/>
                </a:lnTo>
                <a:lnTo>
                  <a:pt x="268898" y="84201"/>
                </a:lnTo>
                <a:close/>
              </a:path>
              <a:path w="468629" h="210184">
                <a:moveTo>
                  <a:pt x="220345" y="62865"/>
                </a:moveTo>
                <a:lnTo>
                  <a:pt x="181943" y="75215"/>
                </a:lnTo>
                <a:lnTo>
                  <a:pt x="169291" y="84963"/>
                </a:lnTo>
                <a:lnTo>
                  <a:pt x="204410" y="84963"/>
                </a:lnTo>
                <a:lnTo>
                  <a:pt x="207009" y="84201"/>
                </a:lnTo>
                <a:lnTo>
                  <a:pt x="268898" y="84201"/>
                </a:lnTo>
                <a:lnTo>
                  <a:pt x="264795" y="79629"/>
                </a:lnTo>
                <a:lnTo>
                  <a:pt x="260350" y="74549"/>
                </a:lnTo>
                <a:lnTo>
                  <a:pt x="254507" y="70485"/>
                </a:lnTo>
                <a:lnTo>
                  <a:pt x="247142" y="67437"/>
                </a:lnTo>
                <a:lnTo>
                  <a:pt x="241401" y="65436"/>
                </a:lnTo>
                <a:lnTo>
                  <a:pt x="235029" y="64008"/>
                </a:lnTo>
                <a:lnTo>
                  <a:pt x="228014" y="63150"/>
                </a:lnTo>
                <a:lnTo>
                  <a:pt x="220345" y="62865"/>
                </a:lnTo>
                <a:close/>
              </a:path>
              <a:path w="468629" h="210184">
                <a:moveTo>
                  <a:pt x="398018" y="62865"/>
                </a:moveTo>
                <a:lnTo>
                  <a:pt x="359533" y="70909"/>
                </a:lnTo>
                <a:lnTo>
                  <a:pt x="329797" y="99502"/>
                </a:lnTo>
                <a:lnTo>
                  <a:pt x="321690" y="140716"/>
                </a:lnTo>
                <a:lnTo>
                  <a:pt x="321875" y="145944"/>
                </a:lnTo>
                <a:lnTo>
                  <a:pt x="337145" y="186932"/>
                </a:lnTo>
                <a:lnTo>
                  <a:pt x="374493" y="207486"/>
                </a:lnTo>
                <a:lnTo>
                  <a:pt x="401193" y="210058"/>
                </a:lnTo>
                <a:lnTo>
                  <a:pt x="408812" y="210058"/>
                </a:lnTo>
                <a:lnTo>
                  <a:pt x="415925" y="209677"/>
                </a:lnTo>
                <a:lnTo>
                  <a:pt x="422528" y="208661"/>
                </a:lnTo>
                <a:lnTo>
                  <a:pt x="429259" y="207772"/>
                </a:lnTo>
                <a:lnTo>
                  <a:pt x="459485" y="197993"/>
                </a:lnTo>
                <a:lnTo>
                  <a:pt x="459994" y="197485"/>
                </a:lnTo>
                <a:lnTo>
                  <a:pt x="460375" y="196850"/>
                </a:lnTo>
                <a:lnTo>
                  <a:pt x="460628" y="196215"/>
                </a:lnTo>
                <a:lnTo>
                  <a:pt x="460755" y="195453"/>
                </a:lnTo>
                <a:lnTo>
                  <a:pt x="461009" y="194691"/>
                </a:lnTo>
                <a:lnTo>
                  <a:pt x="461391" y="191897"/>
                </a:lnTo>
                <a:lnTo>
                  <a:pt x="461391" y="190119"/>
                </a:lnTo>
                <a:lnTo>
                  <a:pt x="394334" y="190119"/>
                </a:lnTo>
                <a:lnTo>
                  <a:pt x="386206" y="188976"/>
                </a:lnTo>
                <a:lnTo>
                  <a:pt x="352678" y="155575"/>
                </a:lnTo>
                <a:lnTo>
                  <a:pt x="351790" y="148971"/>
                </a:lnTo>
                <a:lnTo>
                  <a:pt x="351790" y="141478"/>
                </a:lnTo>
                <a:lnTo>
                  <a:pt x="459740" y="141478"/>
                </a:lnTo>
                <a:lnTo>
                  <a:pt x="462406" y="140716"/>
                </a:lnTo>
                <a:lnTo>
                  <a:pt x="466978" y="137414"/>
                </a:lnTo>
                <a:lnTo>
                  <a:pt x="468122" y="134620"/>
                </a:lnTo>
                <a:lnTo>
                  <a:pt x="468122" y="123444"/>
                </a:lnTo>
                <a:lnTo>
                  <a:pt x="351790" y="123444"/>
                </a:lnTo>
                <a:lnTo>
                  <a:pt x="352044" y="117983"/>
                </a:lnTo>
                <a:lnTo>
                  <a:pt x="353186" y="112776"/>
                </a:lnTo>
                <a:lnTo>
                  <a:pt x="355879" y="106172"/>
                </a:lnTo>
                <a:lnTo>
                  <a:pt x="357250" y="102743"/>
                </a:lnTo>
                <a:lnTo>
                  <a:pt x="389254" y="82042"/>
                </a:lnTo>
                <a:lnTo>
                  <a:pt x="452235" y="82042"/>
                </a:lnTo>
                <a:lnTo>
                  <a:pt x="451738" y="81534"/>
                </a:lnTo>
                <a:lnTo>
                  <a:pt x="415448" y="64166"/>
                </a:lnTo>
                <a:lnTo>
                  <a:pt x="407090" y="63194"/>
                </a:lnTo>
                <a:lnTo>
                  <a:pt x="398018" y="62865"/>
                </a:lnTo>
                <a:close/>
              </a:path>
              <a:path w="468629" h="210184">
                <a:moveTo>
                  <a:pt x="457453" y="180086"/>
                </a:moveTo>
                <a:lnTo>
                  <a:pt x="455168" y="180086"/>
                </a:lnTo>
                <a:lnTo>
                  <a:pt x="453135" y="180594"/>
                </a:lnTo>
                <a:lnTo>
                  <a:pt x="447548" y="182626"/>
                </a:lnTo>
                <a:lnTo>
                  <a:pt x="443992" y="183769"/>
                </a:lnTo>
                <a:lnTo>
                  <a:pt x="439674" y="185039"/>
                </a:lnTo>
                <a:lnTo>
                  <a:pt x="435355" y="186436"/>
                </a:lnTo>
                <a:lnTo>
                  <a:pt x="430149" y="187579"/>
                </a:lnTo>
                <a:lnTo>
                  <a:pt x="418337" y="189611"/>
                </a:lnTo>
                <a:lnTo>
                  <a:pt x="411606" y="190119"/>
                </a:lnTo>
                <a:lnTo>
                  <a:pt x="461391" y="190119"/>
                </a:lnTo>
                <a:lnTo>
                  <a:pt x="461391" y="186309"/>
                </a:lnTo>
                <a:lnTo>
                  <a:pt x="461136" y="185039"/>
                </a:lnTo>
                <a:lnTo>
                  <a:pt x="461009" y="183769"/>
                </a:lnTo>
                <a:lnTo>
                  <a:pt x="460755" y="182753"/>
                </a:lnTo>
                <a:lnTo>
                  <a:pt x="460375" y="182118"/>
                </a:lnTo>
                <a:lnTo>
                  <a:pt x="459994" y="181356"/>
                </a:lnTo>
                <a:lnTo>
                  <a:pt x="459485" y="180848"/>
                </a:lnTo>
                <a:lnTo>
                  <a:pt x="458850" y="180594"/>
                </a:lnTo>
                <a:lnTo>
                  <a:pt x="458216" y="180213"/>
                </a:lnTo>
                <a:lnTo>
                  <a:pt x="457453" y="180086"/>
                </a:lnTo>
                <a:close/>
              </a:path>
              <a:path w="468629" h="210184">
                <a:moveTo>
                  <a:pt x="452235" y="82042"/>
                </a:moveTo>
                <a:lnTo>
                  <a:pt x="396494" y="82042"/>
                </a:lnTo>
                <a:lnTo>
                  <a:pt x="406495" y="82732"/>
                </a:lnTo>
                <a:lnTo>
                  <a:pt x="415163" y="84804"/>
                </a:lnTo>
                <a:lnTo>
                  <a:pt x="438784" y="123444"/>
                </a:lnTo>
                <a:lnTo>
                  <a:pt x="468122" y="123444"/>
                </a:lnTo>
                <a:lnTo>
                  <a:pt x="468122" y="117602"/>
                </a:lnTo>
                <a:lnTo>
                  <a:pt x="466851" y="109347"/>
                </a:lnTo>
                <a:lnTo>
                  <a:pt x="463293" y="99137"/>
                </a:lnTo>
                <a:lnTo>
                  <a:pt x="461518" y="93980"/>
                </a:lnTo>
                <a:lnTo>
                  <a:pt x="457326" y="87249"/>
                </a:lnTo>
                <a:lnTo>
                  <a:pt x="452235" y="82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522462" y="6783451"/>
            <a:ext cx="751205" cy="233045"/>
          </a:xfrm>
          <a:custGeom>
            <a:avLst/>
            <a:gdLst/>
            <a:ahLst/>
            <a:cxnLst/>
            <a:rect l="l" t="t" r="r" b="b"/>
            <a:pathLst>
              <a:path w="751204" h="233045">
                <a:moveTo>
                  <a:pt x="150876" y="50038"/>
                </a:moveTo>
                <a:lnTo>
                  <a:pt x="150812" y="42926"/>
                </a:lnTo>
                <a:lnTo>
                  <a:pt x="150368" y="40767"/>
                </a:lnTo>
                <a:lnTo>
                  <a:pt x="148336" y="37465"/>
                </a:lnTo>
                <a:lnTo>
                  <a:pt x="146812" y="36703"/>
                </a:lnTo>
                <a:lnTo>
                  <a:pt x="105156" y="36703"/>
                </a:lnTo>
                <a:lnTo>
                  <a:pt x="105156" y="85725"/>
                </a:lnTo>
                <a:lnTo>
                  <a:pt x="104521" y="89535"/>
                </a:lnTo>
                <a:lnTo>
                  <a:pt x="103124" y="93091"/>
                </a:lnTo>
                <a:lnTo>
                  <a:pt x="101854" y="96647"/>
                </a:lnTo>
                <a:lnTo>
                  <a:pt x="99695" y="99822"/>
                </a:lnTo>
                <a:lnTo>
                  <a:pt x="96901" y="102489"/>
                </a:lnTo>
                <a:lnTo>
                  <a:pt x="94234" y="105283"/>
                </a:lnTo>
                <a:lnTo>
                  <a:pt x="90678" y="107315"/>
                </a:lnTo>
                <a:lnTo>
                  <a:pt x="86360" y="108839"/>
                </a:lnTo>
                <a:lnTo>
                  <a:pt x="82169" y="110490"/>
                </a:lnTo>
                <a:lnTo>
                  <a:pt x="77089" y="111252"/>
                </a:lnTo>
                <a:lnTo>
                  <a:pt x="71374" y="111252"/>
                </a:lnTo>
                <a:lnTo>
                  <a:pt x="63741" y="110782"/>
                </a:lnTo>
                <a:lnTo>
                  <a:pt x="37338" y="91567"/>
                </a:lnTo>
                <a:lnTo>
                  <a:pt x="37338" y="78867"/>
                </a:lnTo>
                <a:lnTo>
                  <a:pt x="45593" y="61849"/>
                </a:lnTo>
                <a:lnTo>
                  <a:pt x="48387" y="59055"/>
                </a:lnTo>
                <a:lnTo>
                  <a:pt x="51816" y="56896"/>
                </a:lnTo>
                <a:lnTo>
                  <a:pt x="56007" y="55245"/>
                </a:lnTo>
                <a:lnTo>
                  <a:pt x="60198" y="53721"/>
                </a:lnTo>
                <a:lnTo>
                  <a:pt x="65151" y="52832"/>
                </a:lnTo>
                <a:lnTo>
                  <a:pt x="70866" y="52832"/>
                </a:lnTo>
                <a:lnTo>
                  <a:pt x="105092" y="72644"/>
                </a:lnTo>
                <a:lnTo>
                  <a:pt x="105156" y="85725"/>
                </a:lnTo>
                <a:lnTo>
                  <a:pt x="105156" y="36703"/>
                </a:lnTo>
                <a:lnTo>
                  <a:pt x="96647" y="36703"/>
                </a:lnTo>
                <a:lnTo>
                  <a:pt x="93091" y="35814"/>
                </a:lnTo>
                <a:lnTo>
                  <a:pt x="89154" y="35179"/>
                </a:lnTo>
                <a:lnTo>
                  <a:pt x="84963" y="34798"/>
                </a:lnTo>
                <a:lnTo>
                  <a:pt x="80772" y="34290"/>
                </a:lnTo>
                <a:lnTo>
                  <a:pt x="76200" y="34163"/>
                </a:lnTo>
                <a:lnTo>
                  <a:pt x="62357" y="34163"/>
                </a:lnTo>
                <a:lnTo>
                  <a:pt x="54102" y="35179"/>
                </a:lnTo>
                <a:lnTo>
                  <a:pt x="38862" y="39751"/>
                </a:lnTo>
                <a:lnTo>
                  <a:pt x="32385" y="42926"/>
                </a:lnTo>
                <a:lnTo>
                  <a:pt x="26924" y="47117"/>
                </a:lnTo>
                <a:lnTo>
                  <a:pt x="21463" y="51181"/>
                </a:lnTo>
                <a:lnTo>
                  <a:pt x="9525" y="89535"/>
                </a:lnTo>
                <a:lnTo>
                  <a:pt x="10668" y="95123"/>
                </a:lnTo>
                <a:lnTo>
                  <a:pt x="12750" y="99822"/>
                </a:lnTo>
                <a:lnTo>
                  <a:pt x="14859" y="104267"/>
                </a:lnTo>
                <a:lnTo>
                  <a:pt x="17780" y="108458"/>
                </a:lnTo>
                <a:lnTo>
                  <a:pt x="21463" y="112141"/>
                </a:lnTo>
                <a:lnTo>
                  <a:pt x="17018" y="115824"/>
                </a:lnTo>
                <a:lnTo>
                  <a:pt x="13335" y="120142"/>
                </a:lnTo>
                <a:lnTo>
                  <a:pt x="10414" y="124841"/>
                </a:lnTo>
                <a:lnTo>
                  <a:pt x="7493" y="129667"/>
                </a:lnTo>
                <a:lnTo>
                  <a:pt x="5969" y="135128"/>
                </a:lnTo>
                <a:lnTo>
                  <a:pt x="5969" y="145542"/>
                </a:lnTo>
                <a:lnTo>
                  <a:pt x="7366" y="149606"/>
                </a:lnTo>
                <a:lnTo>
                  <a:pt x="10160" y="153289"/>
                </a:lnTo>
                <a:lnTo>
                  <a:pt x="12954" y="157099"/>
                </a:lnTo>
                <a:lnTo>
                  <a:pt x="17272" y="160274"/>
                </a:lnTo>
                <a:lnTo>
                  <a:pt x="22987" y="162687"/>
                </a:lnTo>
                <a:lnTo>
                  <a:pt x="19177" y="165227"/>
                </a:lnTo>
                <a:lnTo>
                  <a:pt x="0" y="201676"/>
                </a:lnTo>
                <a:lnTo>
                  <a:pt x="1270" y="206375"/>
                </a:lnTo>
                <a:lnTo>
                  <a:pt x="4013" y="210959"/>
                </a:lnTo>
                <a:lnTo>
                  <a:pt x="6477" y="215265"/>
                </a:lnTo>
                <a:lnTo>
                  <a:pt x="10668" y="219075"/>
                </a:lnTo>
                <a:lnTo>
                  <a:pt x="16510" y="222250"/>
                </a:lnTo>
                <a:lnTo>
                  <a:pt x="22225" y="225425"/>
                </a:lnTo>
                <a:lnTo>
                  <a:pt x="62230" y="232371"/>
                </a:lnTo>
                <a:lnTo>
                  <a:pt x="71501" y="232537"/>
                </a:lnTo>
                <a:lnTo>
                  <a:pt x="81165" y="232308"/>
                </a:lnTo>
                <a:lnTo>
                  <a:pt x="119646" y="224574"/>
                </a:lnTo>
                <a:lnTo>
                  <a:pt x="137642" y="213741"/>
                </a:lnTo>
                <a:lnTo>
                  <a:pt x="141478" y="209804"/>
                </a:lnTo>
                <a:lnTo>
                  <a:pt x="147574" y="198628"/>
                </a:lnTo>
                <a:lnTo>
                  <a:pt x="148996" y="193167"/>
                </a:lnTo>
                <a:lnTo>
                  <a:pt x="149098" y="180848"/>
                </a:lnTo>
                <a:lnTo>
                  <a:pt x="147701" y="175641"/>
                </a:lnTo>
                <a:lnTo>
                  <a:pt x="145034" y="171323"/>
                </a:lnTo>
                <a:lnTo>
                  <a:pt x="143357" y="168529"/>
                </a:lnTo>
                <a:lnTo>
                  <a:pt x="142367" y="166878"/>
                </a:lnTo>
                <a:lnTo>
                  <a:pt x="138557" y="163068"/>
                </a:lnTo>
                <a:lnTo>
                  <a:pt x="133731" y="160147"/>
                </a:lnTo>
                <a:lnTo>
                  <a:pt x="128905" y="157099"/>
                </a:lnTo>
                <a:lnTo>
                  <a:pt x="123190" y="154686"/>
                </a:lnTo>
                <a:lnTo>
                  <a:pt x="119888" y="153924"/>
                </a:lnTo>
                <a:lnTo>
                  <a:pt x="119888" y="182257"/>
                </a:lnTo>
                <a:lnTo>
                  <a:pt x="119888" y="191389"/>
                </a:lnTo>
                <a:lnTo>
                  <a:pt x="119126" y="194564"/>
                </a:lnTo>
                <a:lnTo>
                  <a:pt x="117475" y="197739"/>
                </a:lnTo>
                <a:lnTo>
                  <a:pt x="115951" y="200787"/>
                </a:lnTo>
                <a:lnTo>
                  <a:pt x="81788" y="213741"/>
                </a:lnTo>
                <a:lnTo>
                  <a:pt x="72898" y="213741"/>
                </a:lnTo>
                <a:lnTo>
                  <a:pt x="32639" y="205486"/>
                </a:lnTo>
                <a:lnTo>
                  <a:pt x="28702" y="200545"/>
                </a:lnTo>
                <a:lnTo>
                  <a:pt x="28778" y="191389"/>
                </a:lnTo>
                <a:lnTo>
                  <a:pt x="47498" y="168529"/>
                </a:lnTo>
                <a:lnTo>
                  <a:pt x="98298" y="169926"/>
                </a:lnTo>
                <a:lnTo>
                  <a:pt x="105918" y="171577"/>
                </a:lnTo>
                <a:lnTo>
                  <a:pt x="111506" y="174625"/>
                </a:lnTo>
                <a:lnTo>
                  <a:pt x="117094" y="177800"/>
                </a:lnTo>
                <a:lnTo>
                  <a:pt x="119888" y="182257"/>
                </a:lnTo>
                <a:lnTo>
                  <a:pt x="119888" y="153924"/>
                </a:lnTo>
                <a:lnTo>
                  <a:pt x="116586" y="153162"/>
                </a:lnTo>
                <a:lnTo>
                  <a:pt x="109855" y="151511"/>
                </a:lnTo>
                <a:lnTo>
                  <a:pt x="102616" y="150495"/>
                </a:lnTo>
                <a:lnTo>
                  <a:pt x="94742" y="150368"/>
                </a:lnTo>
                <a:lnTo>
                  <a:pt x="53086" y="148844"/>
                </a:lnTo>
                <a:lnTo>
                  <a:pt x="46736" y="148717"/>
                </a:lnTo>
                <a:lnTo>
                  <a:pt x="41656" y="147447"/>
                </a:lnTo>
                <a:lnTo>
                  <a:pt x="37846" y="145161"/>
                </a:lnTo>
                <a:lnTo>
                  <a:pt x="33909" y="142875"/>
                </a:lnTo>
                <a:lnTo>
                  <a:pt x="32004" y="139954"/>
                </a:lnTo>
                <a:lnTo>
                  <a:pt x="32004" y="133477"/>
                </a:lnTo>
                <a:lnTo>
                  <a:pt x="39243" y="122555"/>
                </a:lnTo>
                <a:lnTo>
                  <a:pt x="42545" y="124714"/>
                </a:lnTo>
                <a:lnTo>
                  <a:pt x="46990" y="126492"/>
                </a:lnTo>
                <a:lnTo>
                  <a:pt x="52832" y="127889"/>
                </a:lnTo>
                <a:lnTo>
                  <a:pt x="58674" y="129413"/>
                </a:lnTo>
                <a:lnTo>
                  <a:pt x="64897" y="130048"/>
                </a:lnTo>
                <a:lnTo>
                  <a:pt x="80518" y="130048"/>
                </a:lnTo>
                <a:lnTo>
                  <a:pt x="88900" y="129032"/>
                </a:lnTo>
                <a:lnTo>
                  <a:pt x="104013" y="124714"/>
                </a:lnTo>
                <a:lnTo>
                  <a:pt x="108496" y="122555"/>
                </a:lnTo>
                <a:lnTo>
                  <a:pt x="110617" y="121539"/>
                </a:lnTo>
                <a:lnTo>
                  <a:pt x="116078" y="117348"/>
                </a:lnTo>
                <a:lnTo>
                  <a:pt x="121539" y="113284"/>
                </a:lnTo>
                <a:lnTo>
                  <a:pt x="123215" y="111252"/>
                </a:lnTo>
                <a:lnTo>
                  <a:pt x="125730" y="108204"/>
                </a:lnTo>
                <a:lnTo>
                  <a:pt x="128778" y="102235"/>
                </a:lnTo>
                <a:lnTo>
                  <a:pt x="131699" y="96266"/>
                </a:lnTo>
                <a:lnTo>
                  <a:pt x="133223" y="89535"/>
                </a:lnTo>
                <a:lnTo>
                  <a:pt x="133223" y="77089"/>
                </a:lnTo>
                <a:lnTo>
                  <a:pt x="132334" y="72644"/>
                </a:lnTo>
                <a:lnTo>
                  <a:pt x="129032" y="64008"/>
                </a:lnTo>
                <a:lnTo>
                  <a:pt x="126111" y="60071"/>
                </a:lnTo>
                <a:lnTo>
                  <a:pt x="122047" y="56388"/>
                </a:lnTo>
                <a:lnTo>
                  <a:pt x="146685" y="56388"/>
                </a:lnTo>
                <a:lnTo>
                  <a:pt x="148082" y="55626"/>
                </a:lnTo>
                <a:lnTo>
                  <a:pt x="150177" y="52832"/>
                </a:lnTo>
                <a:lnTo>
                  <a:pt x="150368" y="52578"/>
                </a:lnTo>
                <a:lnTo>
                  <a:pt x="150876" y="50038"/>
                </a:lnTo>
                <a:close/>
              </a:path>
              <a:path w="751204" h="233045">
                <a:moveTo>
                  <a:pt x="333629" y="106045"/>
                </a:moveTo>
                <a:lnTo>
                  <a:pt x="322605" y="63398"/>
                </a:lnTo>
                <a:lnTo>
                  <a:pt x="315341" y="54356"/>
                </a:lnTo>
                <a:lnTo>
                  <a:pt x="314071" y="52959"/>
                </a:lnTo>
                <a:lnTo>
                  <a:pt x="308902" y="48577"/>
                </a:lnTo>
                <a:lnTo>
                  <a:pt x="303276" y="44869"/>
                </a:lnTo>
                <a:lnTo>
                  <a:pt x="303276" y="115316"/>
                </a:lnTo>
                <a:lnTo>
                  <a:pt x="302387" y="122428"/>
                </a:lnTo>
                <a:lnTo>
                  <a:pt x="298577" y="135382"/>
                </a:lnTo>
                <a:lnTo>
                  <a:pt x="295529" y="140970"/>
                </a:lnTo>
                <a:lnTo>
                  <a:pt x="291465" y="145542"/>
                </a:lnTo>
                <a:lnTo>
                  <a:pt x="287401" y="150241"/>
                </a:lnTo>
                <a:lnTo>
                  <a:pt x="282321" y="153924"/>
                </a:lnTo>
                <a:lnTo>
                  <a:pt x="269621" y="159004"/>
                </a:lnTo>
                <a:lnTo>
                  <a:pt x="262128" y="160274"/>
                </a:lnTo>
                <a:lnTo>
                  <a:pt x="244221" y="160274"/>
                </a:lnTo>
                <a:lnTo>
                  <a:pt x="211201" y="139827"/>
                </a:lnTo>
                <a:lnTo>
                  <a:pt x="204470" y="99441"/>
                </a:lnTo>
                <a:lnTo>
                  <a:pt x="205486" y="92329"/>
                </a:lnTo>
                <a:lnTo>
                  <a:pt x="207467" y="85585"/>
                </a:lnTo>
                <a:lnTo>
                  <a:pt x="209423" y="79502"/>
                </a:lnTo>
                <a:lnTo>
                  <a:pt x="212344" y="73914"/>
                </a:lnTo>
                <a:lnTo>
                  <a:pt x="216408" y="69215"/>
                </a:lnTo>
                <a:lnTo>
                  <a:pt x="220472" y="64389"/>
                </a:lnTo>
                <a:lnTo>
                  <a:pt x="225679" y="60833"/>
                </a:lnTo>
                <a:lnTo>
                  <a:pt x="231902" y="58166"/>
                </a:lnTo>
                <a:lnTo>
                  <a:pt x="238125" y="55626"/>
                </a:lnTo>
                <a:lnTo>
                  <a:pt x="245618" y="54356"/>
                </a:lnTo>
                <a:lnTo>
                  <a:pt x="263779" y="54356"/>
                </a:lnTo>
                <a:lnTo>
                  <a:pt x="292862" y="70104"/>
                </a:lnTo>
                <a:lnTo>
                  <a:pt x="296672" y="74930"/>
                </a:lnTo>
                <a:lnTo>
                  <a:pt x="299212" y="80645"/>
                </a:lnTo>
                <a:lnTo>
                  <a:pt x="302514" y="93599"/>
                </a:lnTo>
                <a:lnTo>
                  <a:pt x="303174" y="99441"/>
                </a:lnTo>
                <a:lnTo>
                  <a:pt x="303276" y="115316"/>
                </a:lnTo>
                <a:lnTo>
                  <a:pt x="303276" y="44869"/>
                </a:lnTo>
                <a:lnTo>
                  <a:pt x="265010" y="34099"/>
                </a:lnTo>
                <a:lnTo>
                  <a:pt x="255524" y="33782"/>
                </a:lnTo>
                <a:lnTo>
                  <a:pt x="245643" y="34137"/>
                </a:lnTo>
                <a:lnTo>
                  <a:pt x="205892" y="45974"/>
                </a:lnTo>
                <a:lnTo>
                  <a:pt x="179197" y="78486"/>
                </a:lnTo>
                <a:lnTo>
                  <a:pt x="174244" y="108712"/>
                </a:lnTo>
                <a:lnTo>
                  <a:pt x="174523" y="116967"/>
                </a:lnTo>
                <a:lnTo>
                  <a:pt x="188925" y="156883"/>
                </a:lnTo>
                <a:lnTo>
                  <a:pt x="225437" y="178244"/>
                </a:lnTo>
                <a:lnTo>
                  <a:pt x="252095" y="180975"/>
                </a:lnTo>
                <a:lnTo>
                  <a:pt x="261874" y="180644"/>
                </a:lnTo>
                <a:lnTo>
                  <a:pt x="301650" y="168744"/>
                </a:lnTo>
                <a:lnTo>
                  <a:pt x="312737" y="160274"/>
                </a:lnTo>
                <a:lnTo>
                  <a:pt x="313182" y="159893"/>
                </a:lnTo>
                <a:lnTo>
                  <a:pt x="332308" y="121767"/>
                </a:lnTo>
                <a:lnTo>
                  <a:pt x="333286" y="114071"/>
                </a:lnTo>
                <a:lnTo>
                  <a:pt x="333629" y="106045"/>
                </a:lnTo>
                <a:close/>
              </a:path>
              <a:path w="751204" h="233045">
                <a:moveTo>
                  <a:pt x="446024" y="101092"/>
                </a:moveTo>
                <a:lnTo>
                  <a:pt x="440817" y="92964"/>
                </a:lnTo>
                <a:lnTo>
                  <a:pt x="363728" y="92964"/>
                </a:lnTo>
                <a:lnTo>
                  <a:pt x="362077" y="93599"/>
                </a:lnTo>
                <a:lnTo>
                  <a:pt x="359918" y="96647"/>
                </a:lnTo>
                <a:lnTo>
                  <a:pt x="359410" y="99314"/>
                </a:lnTo>
                <a:lnTo>
                  <a:pt x="359410" y="106807"/>
                </a:lnTo>
                <a:lnTo>
                  <a:pt x="359918" y="109474"/>
                </a:lnTo>
                <a:lnTo>
                  <a:pt x="362077" y="112522"/>
                </a:lnTo>
                <a:lnTo>
                  <a:pt x="363728" y="113284"/>
                </a:lnTo>
                <a:lnTo>
                  <a:pt x="441833" y="113284"/>
                </a:lnTo>
                <a:lnTo>
                  <a:pt x="443357" y="112522"/>
                </a:lnTo>
                <a:lnTo>
                  <a:pt x="445516" y="109601"/>
                </a:lnTo>
                <a:lnTo>
                  <a:pt x="446024" y="106934"/>
                </a:lnTo>
                <a:lnTo>
                  <a:pt x="446024" y="102997"/>
                </a:lnTo>
                <a:lnTo>
                  <a:pt x="446024" y="101092"/>
                </a:lnTo>
                <a:close/>
              </a:path>
              <a:path w="751204" h="233045">
                <a:moveTo>
                  <a:pt x="569976" y="45085"/>
                </a:moveTo>
                <a:lnTo>
                  <a:pt x="569849" y="43434"/>
                </a:lnTo>
                <a:lnTo>
                  <a:pt x="569341" y="40894"/>
                </a:lnTo>
                <a:lnTo>
                  <a:pt x="568960" y="39751"/>
                </a:lnTo>
                <a:lnTo>
                  <a:pt x="568452" y="38989"/>
                </a:lnTo>
                <a:lnTo>
                  <a:pt x="567944" y="38100"/>
                </a:lnTo>
                <a:lnTo>
                  <a:pt x="567309" y="37465"/>
                </a:lnTo>
                <a:lnTo>
                  <a:pt x="566674" y="37211"/>
                </a:lnTo>
                <a:lnTo>
                  <a:pt x="565912" y="36830"/>
                </a:lnTo>
                <a:lnTo>
                  <a:pt x="565023" y="36703"/>
                </a:lnTo>
                <a:lnTo>
                  <a:pt x="523240" y="36703"/>
                </a:lnTo>
                <a:lnTo>
                  <a:pt x="523240" y="4064"/>
                </a:lnTo>
                <a:lnTo>
                  <a:pt x="522986" y="3429"/>
                </a:lnTo>
                <a:lnTo>
                  <a:pt x="522478" y="2921"/>
                </a:lnTo>
                <a:lnTo>
                  <a:pt x="522097" y="2286"/>
                </a:lnTo>
                <a:lnTo>
                  <a:pt x="515747" y="381"/>
                </a:lnTo>
                <a:lnTo>
                  <a:pt x="513842" y="127"/>
                </a:lnTo>
                <a:lnTo>
                  <a:pt x="511429" y="0"/>
                </a:lnTo>
                <a:lnTo>
                  <a:pt x="505714" y="0"/>
                </a:lnTo>
                <a:lnTo>
                  <a:pt x="503301" y="127"/>
                </a:lnTo>
                <a:lnTo>
                  <a:pt x="501396" y="381"/>
                </a:lnTo>
                <a:lnTo>
                  <a:pt x="499491" y="508"/>
                </a:lnTo>
                <a:lnTo>
                  <a:pt x="494665" y="2921"/>
                </a:lnTo>
                <a:lnTo>
                  <a:pt x="494157" y="3429"/>
                </a:lnTo>
                <a:lnTo>
                  <a:pt x="494030" y="36703"/>
                </a:lnTo>
                <a:lnTo>
                  <a:pt x="470916" y="36703"/>
                </a:lnTo>
                <a:lnTo>
                  <a:pt x="470027" y="36830"/>
                </a:lnTo>
                <a:lnTo>
                  <a:pt x="469265" y="37211"/>
                </a:lnTo>
                <a:lnTo>
                  <a:pt x="468503" y="37465"/>
                </a:lnTo>
                <a:lnTo>
                  <a:pt x="467868" y="38100"/>
                </a:lnTo>
                <a:lnTo>
                  <a:pt x="467487" y="38989"/>
                </a:lnTo>
                <a:lnTo>
                  <a:pt x="466979" y="39751"/>
                </a:lnTo>
                <a:lnTo>
                  <a:pt x="466598" y="40894"/>
                </a:lnTo>
                <a:lnTo>
                  <a:pt x="466344" y="42164"/>
                </a:lnTo>
                <a:lnTo>
                  <a:pt x="465963" y="43434"/>
                </a:lnTo>
                <a:lnTo>
                  <a:pt x="465836" y="50546"/>
                </a:lnTo>
                <a:lnTo>
                  <a:pt x="466344" y="53086"/>
                </a:lnTo>
                <a:lnTo>
                  <a:pt x="467487" y="54610"/>
                </a:lnTo>
                <a:lnTo>
                  <a:pt x="468503" y="56261"/>
                </a:lnTo>
                <a:lnTo>
                  <a:pt x="469900" y="57023"/>
                </a:lnTo>
                <a:lnTo>
                  <a:pt x="494030" y="57023"/>
                </a:lnTo>
                <a:lnTo>
                  <a:pt x="494030" y="143002"/>
                </a:lnTo>
                <a:lnTo>
                  <a:pt x="513461" y="176149"/>
                </a:lnTo>
                <a:lnTo>
                  <a:pt x="519303" y="177927"/>
                </a:lnTo>
                <a:lnTo>
                  <a:pt x="525272" y="179844"/>
                </a:lnTo>
                <a:lnTo>
                  <a:pt x="532257" y="180721"/>
                </a:lnTo>
                <a:lnTo>
                  <a:pt x="543306" y="180721"/>
                </a:lnTo>
                <a:lnTo>
                  <a:pt x="545973" y="180606"/>
                </a:lnTo>
                <a:lnTo>
                  <a:pt x="548767" y="180213"/>
                </a:lnTo>
                <a:lnTo>
                  <a:pt x="551434" y="179959"/>
                </a:lnTo>
                <a:lnTo>
                  <a:pt x="556387" y="179197"/>
                </a:lnTo>
                <a:lnTo>
                  <a:pt x="558800" y="178689"/>
                </a:lnTo>
                <a:lnTo>
                  <a:pt x="560959" y="178193"/>
                </a:lnTo>
                <a:lnTo>
                  <a:pt x="562864" y="177431"/>
                </a:lnTo>
                <a:lnTo>
                  <a:pt x="564769" y="176784"/>
                </a:lnTo>
                <a:lnTo>
                  <a:pt x="569214" y="171450"/>
                </a:lnTo>
                <a:lnTo>
                  <a:pt x="569722" y="169799"/>
                </a:lnTo>
                <a:lnTo>
                  <a:pt x="569976" y="167513"/>
                </a:lnTo>
                <a:lnTo>
                  <a:pt x="569976" y="162814"/>
                </a:lnTo>
                <a:lnTo>
                  <a:pt x="566547" y="155575"/>
                </a:lnTo>
                <a:lnTo>
                  <a:pt x="564896" y="155575"/>
                </a:lnTo>
                <a:lnTo>
                  <a:pt x="563880" y="155829"/>
                </a:lnTo>
                <a:lnTo>
                  <a:pt x="562737" y="156210"/>
                </a:lnTo>
                <a:lnTo>
                  <a:pt x="561594" y="156718"/>
                </a:lnTo>
                <a:lnTo>
                  <a:pt x="560070" y="157099"/>
                </a:lnTo>
                <a:lnTo>
                  <a:pt x="556768" y="158115"/>
                </a:lnTo>
                <a:lnTo>
                  <a:pt x="554863" y="158623"/>
                </a:lnTo>
                <a:lnTo>
                  <a:pt x="552831" y="159004"/>
                </a:lnTo>
                <a:lnTo>
                  <a:pt x="550672" y="159512"/>
                </a:lnTo>
                <a:lnTo>
                  <a:pt x="548259" y="159766"/>
                </a:lnTo>
                <a:lnTo>
                  <a:pt x="537210" y="159766"/>
                </a:lnTo>
                <a:lnTo>
                  <a:pt x="531368" y="157353"/>
                </a:lnTo>
                <a:lnTo>
                  <a:pt x="528066" y="152654"/>
                </a:lnTo>
                <a:lnTo>
                  <a:pt x="524891" y="147955"/>
                </a:lnTo>
                <a:lnTo>
                  <a:pt x="523240" y="140970"/>
                </a:lnTo>
                <a:lnTo>
                  <a:pt x="523240" y="57023"/>
                </a:lnTo>
                <a:lnTo>
                  <a:pt x="565912" y="57023"/>
                </a:lnTo>
                <a:lnTo>
                  <a:pt x="567309" y="56261"/>
                </a:lnTo>
                <a:lnTo>
                  <a:pt x="568325" y="54610"/>
                </a:lnTo>
                <a:lnTo>
                  <a:pt x="569468" y="53086"/>
                </a:lnTo>
                <a:lnTo>
                  <a:pt x="569976" y="50546"/>
                </a:lnTo>
                <a:lnTo>
                  <a:pt x="569976" y="45085"/>
                </a:lnTo>
                <a:close/>
              </a:path>
              <a:path w="751204" h="233045">
                <a:moveTo>
                  <a:pt x="751205" y="106045"/>
                </a:moveTo>
                <a:lnTo>
                  <a:pt x="740181" y="63398"/>
                </a:lnTo>
                <a:lnTo>
                  <a:pt x="732917" y="54356"/>
                </a:lnTo>
                <a:lnTo>
                  <a:pt x="731647" y="52959"/>
                </a:lnTo>
                <a:lnTo>
                  <a:pt x="726478" y="48577"/>
                </a:lnTo>
                <a:lnTo>
                  <a:pt x="720852" y="44869"/>
                </a:lnTo>
                <a:lnTo>
                  <a:pt x="720852" y="115316"/>
                </a:lnTo>
                <a:lnTo>
                  <a:pt x="719963" y="122428"/>
                </a:lnTo>
                <a:lnTo>
                  <a:pt x="716153" y="135382"/>
                </a:lnTo>
                <a:lnTo>
                  <a:pt x="713105" y="140970"/>
                </a:lnTo>
                <a:lnTo>
                  <a:pt x="709041" y="145542"/>
                </a:lnTo>
                <a:lnTo>
                  <a:pt x="704977" y="150241"/>
                </a:lnTo>
                <a:lnTo>
                  <a:pt x="699897" y="153924"/>
                </a:lnTo>
                <a:lnTo>
                  <a:pt x="687197" y="159004"/>
                </a:lnTo>
                <a:lnTo>
                  <a:pt x="679704" y="160274"/>
                </a:lnTo>
                <a:lnTo>
                  <a:pt x="661797" y="160274"/>
                </a:lnTo>
                <a:lnTo>
                  <a:pt x="628777" y="139827"/>
                </a:lnTo>
                <a:lnTo>
                  <a:pt x="622046" y="99441"/>
                </a:lnTo>
                <a:lnTo>
                  <a:pt x="623062" y="92329"/>
                </a:lnTo>
                <a:lnTo>
                  <a:pt x="625043" y="85585"/>
                </a:lnTo>
                <a:lnTo>
                  <a:pt x="626999" y="79502"/>
                </a:lnTo>
                <a:lnTo>
                  <a:pt x="629920" y="73914"/>
                </a:lnTo>
                <a:lnTo>
                  <a:pt x="633984" y="69215"/>
                </a:lnTo>
                <a:lnTo>
                  <a:pt x="638048" y="64389"/>
                </a:lnTo>
                <a:lnTo>
                  <a:pt x="643255" y="60833"/>
                </a:lnTo>
                <a:lnTo>
                  <a:pt x="649478" y="58166"/>
                </a:lnTo>
                <a:lnTo>
                  <a:pt x="655701" y="55626"/>
                </a:lnTo>
                <a:lnTo>
                  <a:pt x="663194" y="54356"/>
                </a:lnTo>
                <a:lnTo>
                  <a:pt x="681355" y="54356"/>
                </a:lnTo>
                <a:lnTo>
                  <a:pt x="710438" y="70104"/>
                </a:lnTo>
                <a:lnTo>
                  <a:pt x="714248" y="74930"/>
                </a:lnTo>
                <a:lnTo>
                  <a:pt x="716788" y="80645"/>
                </a:lnTo>
                <a:lnTo>
                  <a:pt x="720090" y="93599"/>
                </a:lnTo>
                <a:lnTo>
                  <a:pt x="720750" y="99441"/>
                </a:lnTo>
                <a:lnTo>
                  <a:pt x="720852" y="115316"/>
                </a:lnTo>
                <a:lnTo>
                  <a:pt x="720852" y="44869"/>
                </a:lnTo>
                <a:lnTo>
                  <a:pt x="682586" y="34099"/>
                </a:lnTo>
                <a:lnTo>
                  <a:pt x="673100" y="33782"/>
                </a:lnTo>
                <a:lnTo>
                  <a:pt x="663219" y="34137"/>
                </a:lnTo>
                <a:lnTo>
                  <a:pt x="623468" y="45974"/>
                </a:lnTo>
                <a:lnTo>
                  <a:pt x="596773" y="78486"/>
                </a:lnTo>
                <a:lnTo>
                  <a:pt x="591820" y="108712"/>
                </a:lnTo>
                <a:lnTo>
                  <a:pt x="592099" y="116967"/>
                </a:lnTo>
                <a:lnTo>
                  <a:pt x="606501" y="156883"/>
                </a:lnTo>
                <a:lnTo>
                  <a:pt x="643013" y="178244"/>
                </a:lnTo>
                <a:lnTo>
                  <a:pt x="669671" y="180975"/>
                </a:lnTo>
                <a:lnTo>
                  <a:pt x="679450" y="180644"/>
                </a:lnTo>
                <a:lnTo>
                  <a:pt x="719226" y="168744"/>
                </a:lnTo>
                <a:lnTo>
                  <a:pt x="730313" y="160274"/>
                </a:lnTo>
                <a:lnTo>
                  <a:pt x="730758" y="159893"/>
                </a:lnTo>
                <a:lnTo>
                  <a:pt x="749884" y="121767"/>
                </a:lnTo>
                <a:lnTo>
                  <a:pt x="750862" y="114071"/>
                </a:lnTo>
                <a:lnTo>
                  <a:pt x="751205" y="106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408286" y="6754368"/>
            <a:ext cx="1149731" cy="210058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0698988" y="6753225"/>
            <a:ext cx="406400" cy="211454"/>
          </a:xfrm>
          <a:custGeom>
            <a:avLst/>
            <a:gdLst/>
            <a:ahLst/>
            <a:cxnLst/>
            <a:rect l="l" t="t" r="r" b="b"/>
            <a:pathLst>
              <a:path w="406400" h="211454">
                <a:moveTo>
                  <a:pt x="57530" y="87249"/>
                </a:moveTo>
                <a:lnTo>
                  <a:pt x="28066" y="87249"/>
                </a:lnTo>
                <a:lnTo>
                  <a:pt x="28066" y="205486"/>
                </a:lnTo>
                <a:lnTo>
                  <a:pt x="40004" y="209296"/>
                </a:lnTo>
                <a:lnTo>
                  <a:pt x="45592" y="209296"/>
                </a:lnTo>
                <a:lnTo>
                  <a:pt x="54355" y="208152"/>
                </a:lnTo>
                <a:lnTo>
                  <a:pt x="55498" y="207772"/>
                </a:lnTo>
                <a:lnTo>
                  <a:pt x="56387" y="207263"/>
                </a:lnTo>
                <a:lnTo>
                  <a:pt x="57276" y="206121"/>
                </a:lnTo>
                <a:lnTo>
                  <a:pt x="57530" y="205486"/>
                </a:lnTo>
                <a:lnTo>
                  <a:pt x="57530" y="87249"/>
                </a:lnTo>
                <a:close/>
              </a:path>
              <a:path w="406400" h="211454">
                <a:moveTo>
                  <a:pt x="94106" y="66928"/>
                </a:moveTo>
                <a:lnTo>
                  <a:pt x="4698" y="66928"/>
                </a:lnTo>
                <a:lnTo>
                  <a:pt x="3809" y="67055"/>
                </a:lnTo>
                <a:lnTo>
                  <a:pt x="3175" y="67437"/>
                </a:lnTo>
                <a:lnTo>
                  <a:pt x="2412" y="67690"/>
                </a:lnTo>
                <a:lnTo>
                  <a:pt x="1777" y="68325"/>
                </a:lnTo>
                <a:lnTo>
                  <a:pt x="1396" y="69214"/>
                </a:lnTo>
                <a:lnTo>
                  <a:pt x="888" y="69976"/>
                </a:lnTo>
                <a:lnTo>
                  <a:pt x="507" y="71120"/>
                </a:lnTo>
                <a:lnTo>
                  <a:pt x="253" y="72389"/>
                </a:lnTo>
                <a:lnTo>
                  <a:pt x="126" y="73660"/>
                </a:lnTo>
                <a:lnTo>
                  <a:pt x="0" y="80772"/>
                </a:lnTo>
                <a:lnTo>
                  <a:pt x="380" y="83312"/>
                </a:lnTo>
                <a:lnTo>
                  <a:pt x="1396" y="84836"/>
                </a:lnTo>
                <a:lnTo>
                  <a:pt x="2285" y="86487"/>
                </a:lnTo>
                <a:lnTo>
                  <a:pt x="3682" y="87249"/>
                </a:lnTo>
                <a:lnTo>
                  <a:pt x="94868" y="87249"/>
                </a:lnTo>
                <a:lnTo>
                  <a:pt x="96265" y="86487"/>
                </a:lnTo>
                <a:lnTo>
                  <a:pt x="97408" y="84836"/>
                </a:lnTo>
                <a:lnTo>
                  <a:pt x="98425" y="83312"/>
                </a:lnTo>
                <a:lnTo>
                  <a:pt x="98932" y="80772"/>
                </a:lnTo>
                <a:lnTo>
                  <a:pt x="98805" y="73660"/>
                </a:lnTo>
                <a:lnTo>
                  <a:pt x="98551" y="72389"/>
                </a:lnTo>
                <a:lnTo>
                  <a:pt x="98170" y="71120"/>
                </a:lnTo>
                <a:lnTo>
                  <a:pt x="97789" y="69976"/>
                </a:lnTo>
                <a:lnTo>
                  <a:pt x="97281" y="69214"/>
                </a:lnTo>
                <a:lnTo>
                  <a:pt x="96773" y="68325"/>
                </a:lnTo>
                <a:lnTo>
                  <a:pt x="96138" y="67690"/>
                </a:lnTo>
                <a:lnTo>
                  <a:pt x="95503" y="67437"/>
                </a:lnTo>
                <a:lnTo>
                  <a:pt x="94868" y="67055"/>
                </a:lnTo>
                <a:lnTo>
                  <a:pt x="94106" y="66928"/>
                </a:lnTo>
                <a:close/>
              </a:path>
              <a:path w="406400" h="211454">
                <a:moveTo>
                  <a:pt x="83565" y="0"/>
                </a:moveTo>
                <a:lnTo>
                  <a:pt x="70738" y="0"/>
                </a:lnTo>
                <a:lnTo>
                  <a:pt x="63118" y="1015"/>
                </a:lnTo>
                <a:lnTo>
                  <a:pt x="31241" y="28955"/>
                </a:lnTo>
                <a:lnTo>
                  <a:pt x="29082" y="35687"/>
                </a:lnTo>
                <a:lnTo>
                  <a:pt x="28066" y="43687"/>
                </a:lnTo>
                <a:lnTo>
                  <a:pt x="28066" y="66928"/>
                </a:lnTo>
                <a:lnTo>
                  <a:pt x="57530" y="66928"/>
                </a:lnTo>
                <a:lnTo>
                  <a:pt x="57530" y="46482"/>
                </a:lnTo>
                <a:lnTo>
                  <a:pt x="57911" y="41655"/>
                </a:lnTo>
                <a:lnTo>
                  <a:pt x="58800" y="37591"/>
                </a:lnTo>
                <a:lnTo>
                  <a:pt x="59562" y="33654"/>
                </a:lnTo>
                <a:lnTo>
                  <a:pt x="60959" y="30352"/>
                </a:lnTo>
                <a:lnTo>
                  <a:pt x="64769" y="25273"/>
                </a:lnTo>
                <a:lnTo>
                  <a:pt x="67182" y="23367"/>
                </a:lnTo>
                <a:lnTo>
                  <a:pt x="73278" y="21082"/>
                </a:lnTo>
                <a:lnTo>
                  <a:pt x="77088" y="20447"/>
                </a:lnTo>
                <a:lnTo>
                  <a:pt x="107385" y="20447"/>
                </a:lnTo>
                <a:lnTo>
                  <a:pt x="107695" y="19050"/>
                </a:lnTo>
                <a:lnTo>
                  <a:pt x="87629" y="380"/>
                </a:lnTo>
                <a:lnTo>
                  <a:pt x="83565" y="0"/>
                </a:lnTo>
                <a:close/>
              </a:path>
              <a:path w="406400" h="211454">
                <a:moveTo>
                  <a:pt x="107385" y="20447"/>
                </a:moveTo>
                <a:lnTo>
                  <a:pt x="84581" y="20447"/>
                </a:lnTo>
                <a:lnTo>
                  <a:pt x="87375" y="20700"/>
                </a:lnTo>
                <a:lnTo>
                  <a:pt x="89788" y="21082"/>
                </a:lnTo>
                <a:lnTo>
                  <a:pt x="100583" y="24129"/>
                </a:lnTo>
                <a:lnTo>
                  <a:pt x="101853" y="24511"/>
                </a:lnTo>
                <a:lnTo>
                  <a:pt x="102869" y="24764"/>
                </a:lnTo>
                <a:lnTo>
                  <a:pt x="104393" y="24764"/>
                </a:lnTo>
                <a:lnTo>
                  <a:pt x="107187" y="21336"/>
                </a:lnTo>
                <a:lnTo>
                  <a:pt x="107385" y="20447"/>
                </a:lnTo>
                <a:close/>
              </a:path>
              <a:path w="406400" h="211454">
                <a:moveTo>
                  <a:pt x="194309" y="64008"/>
                </a:moveTo>
                <a:lnTo>
                  <a:pt x="151332" y="72624"/>
                </a:lnTo>
                <a:lnTo>
                  <a:pt x="120864" y="102092"/>
                </a:lnTo>
                <a:lnTo>
                  <a:pt x="113029" y="138937"/>
                </a:lnTo>
                <a:lnTo>
                  <a:pt x="113317" y="147181"/>
                </a:lnTo>
                <a:lnTo>
                  <a:pt x="127712" y="187096"/>
                </a:lnTo>
                <a:lnTo>
                  <a:pt x="164234" y="208468"/>
                </a:lnTo>
                <a:lnTo>
                  <a:pt x="190880" y="211200"/>
                </a:lnTo>
                <a:lnTo>
                  <a:pt x="200669" y="210863"/>
                </a:lnTo>
                <a:lnTo>
                  <a:pt x="240442" y="198961"/>
                </a:lnTo>
                <a:lnTo>
                  <a:pt x="251524" y="190500"/>
                </a:lnTo>
                <a:lnTo>
                  <a:pt x="183006" y="190500"/>
                </a:lnTo>
                <a:lnTo>
                  <a:pt x="175132" y="189102"/>
                </a:lnTo>
                <a:lnTo>
                  <a:pt x="144017" y="151511"/>
                </a:lnTo>
                <a:lnTo>
                  <a:pt x="143255" y="129666"/>
                </a:lnTo>
                <a:lnTo>
                  <a:pt x="144271" y="122554"/>
                </a:lnTo>
                <a:lnTo>
                  <a:pt x="146262" y="115810"/>
                </a:lnTo>
                <a:lnTo>
                  <a:pt x="148208" y="109727"/>
                </a:lnTo>
                <a:lnTo>
                  <a:pt x="151129" y="104139"/>
                </a:lnTo>
                <a:lnTo>
                  <a:pt x="155193" y="99440"/>
                </a:lnTo>
                <a:lnTo>
                  <a:pt x="159257" y="94614"/>
                </a:lnTo>
                <a:lnTo>
                  <a:pt x="164464" y="91059"/>
                </a:lnTo>
                <a:lnTo>
                  <a:pt x="170687" y="88391"/>
                </a:lnTo>
                <a:lnTo>
                  <a:pt x="176910" y="85851"/>
                </a:lnTo>
                <a:lnTo>
                  <a:pt x="184403" y="84582"/>
                </a:lnTo>
                <a:lnTo>
                  <a:pt x="254137" y="84582"/>
                </a:lnTo>
                <a:lnTo>
                  <a:pt x="252856" y="83185"/>
                </a:lnTo>
                <a:lnTo>
                  <a:pt x="212677" y="65246"/>
                </a:lnTo>
                <a:lnTo>
                  <a:pt x="203809" y="64317"/>
                </a:lnTo>
                <a:lnTo>
                  <a:pt x="194309" y="64008"/>
                </a:lnTo>
                <a:close/>
              </a:path>
              <a:path w="406400" h="211454">
                <a:moveTo>
                  <a:pt x="254137" y="84582"/>
                </a:moveTo>
                <a:lnTo>
                  <a:pt x="202564" y="84582"/>
                </a:lnTo>
                <a:lnTo>
                  <a:pt x="210438" y="85978"/>
                </a:lnTo>
                <a:lnTo>
                  <a:pt x="216661" y="88773"/>
                </a:lnTo>
                <a:lnTo>
                  <a:pt x="223011" y="91694"/>
                </a:lnTo>
                <a:lnTo>
                  <a:pt x="227964" y="95503"/>
                </a:lnTo>
                <a:lnTo>
                  <a:pt x="231647" y="100329"/>
                </a:lnTo>
                <a:lnTo>
                  <a:pt x="235457" y="105155"/>
                </a:lnTo>
                <a:lnTo>
                  <a:pt x="237997" y="110871"/>
                </a:lnTo>
                <a:lnTo>
                  <a:pt x="241300" y="123825"/>
                </a:lnTo>
                <a:lnTo>
                  <a:pt x="241961" y="129666"/>
                </a:lnTo>
                <a:lnTo>
                  <a:pt x="242061" y="145541"/>
                </a:lnTo>
                <a:lnTo>
                  <a:pt x="241172" y="152653"/>
                </a:lnTo>
                <a:lnTo>
                  <a:pt x="237362" y="165608"/>
                </a:lnTo>
                <a:lnTo>
                  <a:pt x="234314" y="171196"/>
                </a:lnTo>
                <a:lnTo>
                  <a:pt x="230250" y="175767"/>
                </a:lnTo>
                <a:lnTo>
                  <a:pt x="226186" y="180466"/>
                </a:lnTo>
                <a:lnTo>
                  <a:pt x="221106" y="184150"/>
                </a:lnTo>
                <a:lnTo>
                  <a:pt x="208406" y="189229"/>
                </a:lnTo>
                <a:lnTo>
                  <a:pt x="200913" y="190500"/>
                </a:lnTo>
                <a:lnTo>
                  <a:pt x="251524" y="190500"/>
                </a:lnTo>
                <a:lnTo>
                  <a:pt x="271097" y="151987"/>
                </a:lnTo>
                <a:lnTo>
                  <a:pt x="272414" y="136271"/>
                </a:lnTo>
                <a:lnTo>
                  <a:pt x="272105" y="128029"/>
                </a:lnTo>
                <a:lnTo>
                  <a:pt x="257425" y="88167"/>
                </a:lnTo>
                <a:lnTo>
                  <a:pt x="254137" y="84582"/>
                </a:lnTo>
                <a:close/>
              </a:path>
              <a:path w="406400" h="211454">
                <a:moveTo>
                  <a:pt x="331088" y="66166"/>
                </a:moveTo>
                <a:lnTo>
                  <a:pt x="321436" y="66166"/>
                </a:lnTo>
                <a:lnTo>
                  <a:pt x="319785" y="66294"/>
                </a:lnTo>
                <a:lnTo>
                  <a:pt x="313689" y="68707"/>
                </a:lnTo>
                <a:lnTo>
                  <a:pt x="313308" y="69214"/>
                </a:lnTo>
                <a:lnTo>
                  <a:pt x="313139" y="69723"/>
                </a:lnTo>
                <a:lnTo>
                  <a:pt x="313054" y="205486"/>
                </a:lnTo>
                <a:lnTo>
                  <a:pt x="313308" y="206121"/>
                </a:lnTo>
                <a:lnTo>
                  <a:pt x="324738" y="209296"/>
                </a:lnTo>
                <a:lnTo>
                  <a:pt x="330580" y="209296"/>
                </a:lnTo>
                <a:lnTo>
                  <a:pt x="342264" y="116586"/>
                </a:lnTo>
                <a:lnTo>
                  <a:pt x="346455" y="111125"/>
                </a:lnTo>
                <a:lnTo>
                  <a:pt x="368671" y="90297"/>
                </a:lnTo>
                <a:lnTo>
                  <a:pt x="339470" y="90297"/>
                </a:lnTo>
                <a:lnTo>
                  <a:pt x="339343" y="69214"/>
                </a:lnTo>
                <a:lnTo>
                  <a:pt x="338835" y="68707"/>
                </a:lnTo>
                <a:lnTo>
                  <a:pt x="338454" y="68199"/>
                </a:lnTo>
                <a:lnTo>
                  <a:pt x="332866" y="66294"/>
                </a:lnTo>
                <a:lnTo>
                  <a:pt x="331088" y="66166"/>
                </a:lnTo>
                <a:close/>
              </a:path>
              <a:path w="406400" h="211454">
                <a:moveTo>
                  <a:pt x="405849" y="87249"/>
                </a:moveTo>
                <a:lnTo>
                  <a:pt x="383539" y="87249"/>
                </a:lnTo>
                <a:lnTo>
                  <a:pt x="385952" y="87502"/>
                </a:lnTo>
                <a:lnTo>
                  <a:pt x="390143" y="88264"/>
                </a:lnTo>
                <a:lnTo>
                  <a:pt x="392048" y="88646"/>
                </a:lnTo>
                <a:lnTo>
                  <a:pt x="393826" y="89153"/>
                </a:lnTo>
                <a:lnTo>
                  <a:pt x="395477" y="89535"/>
                </a:lnTo>
                <a:lnTo>
                  <a:pt x="397001" y="90042"/>
                </a:lnTo>
                <a:lnTo>
                  <a:pt x="398398" y="90424"/>
                </a:lnTo>
                <a:lnTo>
                  <a:pt x="399795" y="90932"/>
                </a:lnTo>
                <a:lnTo>
                  <a:pt x="400938" y="91186"/>
                </a:lnTo>
                <a:lnTo>
                  <a:pt x="402716" y="91186"/>
                </a:lnTo>
                <a:lnTo>
                  <a:pt x="403478" y="90932"/>
                </a:lnTo>
                <a:lnTo>
                  <a:pt x="403986" y="90424"/>
                </a:lnTo>
                <a:lnTo>
                  <a:pt x="404621" y="90042"/>
                </a:lnTo>
                <a:lnTo>
                  <a:pt x="405002" y="89408"/>
                </a:lnTo>
                <a:lnTo>
                  <a:pt x="405710" y="87757"/>
                </a:lnTo>
                <a:lnTo>
                  <a:pt x="405849" y="87249"/>
                </a:lnTo>
                <a:close/>
              </a:path>
              <a:path w="406400" h="211454">
                <a:moveTo>
                  <a:pt x="384555" y="64008"/>
                </a:moveTo>
                <a:lnTo>
                  <a:pt x="379602" y="64008"/>
                </a:lnTo>
                <a:lnTo>
                  <a:pt x="376300" y="64388"/>
                </a:lnTo>
                <a:lnTo>
                  <a:pt x="369569" y="65912"/>
                </a:lnTo>
                <a:lnTo>
                  <a:pt x="366140" y="67183"/>
                </a:lnTo>
                <a:lnTo>
                  <a:pt x="362711" y="69214"/>
                </a:lnTo>
                <a:lnTo>
                  <a:pt x="359282" y="71120"/>
                </a:lnTo>
                <a:lnTo>
                  <a:pt x="339470" y="90297"/>
                </a:lnTo>
                <a:lnTo>
                  <a:pt x="368671" y="90297"/>
                </a:lnTo>
                <a:lnTo>
                  <a:pt x="369569" y="89788"/>
                </a:lnTo>
                <a:lnTo>
                  <a:pt x="372490" y="88773"/>
                </a:lnTo>
                <a:lnTo>
                  <a:pt x="375284" y="87757"/>
                </a:lnTo>
                <a:lnTo>
                  <a:pt x="378205" y="87249"/>
                </a:lnTo>
                <a:lnTo>
                  <a:pt x="405849" y="87249"/>
                </a:lnTo>
                <a:lnTo>
                  <a:pt x="406018" y="86487"/>
                </a:lnTo>
                <a:lnTo>
                  <a:pt x="406145" y="83565"/>
                </a:lnTo>
                <a:lnTo>
                  <a:pt x="406018" y="71754"/>
                </a:lnTo>
                <a:lnTo>
                  <a:pt x="405764" y="70992"/>
                </a:lnTo>
                <a:lnTo>
                  <a:pt x="405637" y="70358"/>
                </a:lnTo>
                <a:lnTo>
                  <a:pt x="405383" y="69723"/>
                </a:lnTo>
                <a:lnTo>
                  <a:pt x="405256" y="69341"/>
                </a:lnTo>
                <a:lnTo>
                  <a:pt x="405002" y="68834"/>
                </a:lnTo>
                <a:lnTo>
                  <a:pt x="404494" y="68452"/>
                </a:lnTo>
                <a:lnTo>
                  <a:pt x="403732" y="67945"/>
                </a:lnTo>
                <a:lnTo>
                  <a:pt x="403097" y="67437"/>
                </a:lnTo>
                <a:lnTo>
                  <a:pt x="401827" y="66928"/>
                </a:lnTo>
                <a:lnTo>
                  <a:pt x="400176" y="66421"/>
                </a:lnTo>
                <a:lnTo>
                  <a:pt x="398398" y="65912"/>
                </a:lnTo>
                <a:lnTo>
                  <a:pt x="396493" y="65532"/>
                </a:lnTo>
                <a:lnTo>
                  <a:pt x="394334" y="65024"/>
                </a:lnTo>
                <a:lnTo>
                  <a:pt x="392302" y="64642"/>
                </a:lnTo>
                <a:lnTo>
                  <a:pt x="390270" y="64388"/>
                </a:lnTo>
                <a:lnTo>
                  <a:pt x="384555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230991" y="6764146"/>
            <a:ext cx="1005458" cy="25184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2363068" y="6754368"/>
            <a:ext cx="1302385" cy="210185"/>
            <a:chOff x="12363068" y="6754368"/>
            <a:chExt cx="1302385" cy="210185"/>
          </a:xfrm>
        </p:grpSpPr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363068" y="6754368"/>
              <a:ext cx="1204848" cy="21005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3578839" y="6876415"/>
              <a:ext cx="86995" cy="20320"/>
            </a:xfrm>
            <a:custGeom>
              <a:avLst/>
              <a:gdLst/>
              <a:ahLst/>
              <a:cxnLst/>
              <a:rect l="l" t="t" r="r" b="b"/>
              <a:pathLst>
                <a:path w="86994" h="20320">
                  <a:moveTo>
                    <a:pt x="81406" y="0"/>
                  </a:moveTo>
                  <a:lnTo>
                    <a:pt x="4317" y="0"/>
                  </a:lnTo>
                  <a:lnTo>
                    <a:pt x="2667" y="634"/>
                  </a:lnTo>
                  <a:lnTo>
                    <a:pt x="507" y="3682"/>
                  </a:lnTo>
                  <a:lnTo>
                    <a:pt x="0" y="6349"/>
                  </a:lnTo>
                  <a:lnTo>
                    <a:pt x="0" y="13842"/>
                  </a:lnTo>
                  <a:lnTo>
                    <a:pt x="507" y="16509"/>
                  </a:lnTo>
                  <a:lnTo>
                    <a:pt x="2667" y="19557"/>
                  </a:lnTo>
                  <a:lnTo>
                    <a:pt x="4317" y="20319"/>
                  </a:lnTo>
                  <a:lnTo>
                    <a:pt x="82423" y="20319"/>
                  </a:lnTo>
                  <a:lnTo>
                    <a:pt x="83946" y="19557"/>
                  </a:lnTo>
                  <a:lnTo>
                    <a:pt x="86105" y="16636"/>
                  </a:lnTo>
                  <a:lnTo>
                    <a:pt x="86613" y="13969"/>
                  </a:lnTo>
                  <a:lnTo>
                    <a:pt x="86613" y="10032"/>
                  </a:lnTo>
                  <a:lnTo>
                    <a:pt x="86613" y="8127"/>
                  </a:lnTo>
                  <a:lnTo>
                    <a:pt x="86232" y="5333"/>
                  </a:lnTo>
                  <a:lnTo>
                    <a:pt x="85471" y="2920"/>
                  </a:lnTo>
                  <a:lnTo>
                    <a:pt x="84454" y="1269"/>
                  </a:lnTo>
                  <a:lnTo>
                    <a:pt x="83819" y="634"/>
                  </a:lnTo>
                  <a:lnTo>
                    <a:pt x="81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" name="object 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970394" y="7240905"/>
            <a:ext cx="1321943" cy="211200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444230" y="7242556"/>
            <a:ext cx="518795" cy="209550"/>
          </a:xfrm>
          <a:custGeom>
            <a:avLst/>
            <a:gdLst/>
            <a:ahLst/>
            <a:cxnLst/>
            <a:rect l="l" t="t" r="r" b="b"/>
            <a:pathLst>
              <a:path w="518795" h="209550">
                <a:moveTo>
                  <a:pt x="125733" y="82296"/>
                </a:moveTo>
                <a:lnTo>
                  <a:pt x="73405" y="82296"/>
                </a:lnTo>
                <a:lnTo>
                  <a:pt x="79121" y="83058"/>
                </a:lnTo>
                <a:lnTo>
                  <a:pt x="83820" y="84328"/>
                </a:lnTo>
                <a:lnTo>
                  <a:pt x="101600" y="100203"/>
                </a:lnTo>
                <a:lnTo>
                  <a:pt x="102997" y="104140"/>
                </a:lnTo>
                <a:lnTo>
                  <a:pt x="103631" y="108712"/>
                </a:lnTo>
                <a:lnTo>
                  <a:pt x="103631" y="124333"/>
                </a:lnTo>
                <a:lnTo>
                  <a:pt x="81279" y="124333"/>
                </a:lnTo>
                <a:lnTo>
                  <a:pt x="72068" y="124499"/>
                </a:lnTo>
                <a:lnTo>
                  <a:pt x="33289" y="130508"/>
                </a:lnTo>
                <a:lnTo>
                  <a:pt x="1904" y="154686"/>
                </a:lnTo>
                <a:lnTo>
                  <a:pt x="0" y="161290"/>
                </a:lnTo>
                <a:lnTo>
                  <a:pt x="0" y="175260"/>
                </a:lnTo>
                <a:lnTo>
                  <a:pt x="15494" y="198882"/>
                </a:lnTo>
                <a:lnTo>
                  <a:pt x="20320" y="202311"/>
                </a:lnTo>
                <a:lnTo>
                  <a:pt x="26162" y="204978"/>
                </a:lnTo>
                <a:lnTo>
                  <a:pt x="33147" y="206883"/>
                </a:lnTo>
                <a:lnTo>
                  <a:pt x="40004" y="208661"/>
                </a:lnTo>
                <a:lnTo>
                  <a:pt x="47751" y="209550"/>
                </a:lnTo>
                <a:lnTo>
                  <a:pt x="56261" y="209550"/>
                </a:lnTo>
                <a:lnTo>
                  <a:pt x="96329" y="198135"/>
                </a:lnTo>
                <a:lnTo>
                  <a:pt x="106792" y="190373"/>
                </a:lnTo>
                <a:lnTo>
                  <a:pt x="51308" y="190373"/>
                </a:lnTo>
                <a:lnTo>
                  <a:pt x="43815" y="188341"/>
                </a:lnTo>
                <a:lnTo>
                  <a:pt x="38480" y="184150"/>
                </a:lnTo>
                <a:lnTo>
                  <a:pt x="33147" y="180086"/>
                </a:lnTo>
                <a:lnTo>
                  <a:pt x="30479" y="174498"/>
                </a:lnTo>
                <a:lnTo>
                  <a:pt x="30479" y="163576"/>
                </a:lnTo>
                <a:lnTo>
                  <a:pt x="31369" y="159893"/>
                </a:lnTo>
                <a:lnTo>
                  <a:pt x="33274" y="156845"/>
                </a:lnTo>
                <a:lnTo>
                  <a:pt x="35178" y="153670"/>
                </a:lnTo>
                <a:lnTo>
                  <a:pt x="38100" y="151003"/>
                </a:lnTo>
                <a:lnTo>
                  <a:pt x="42037" y="148844"/>
                </a:lnTo>
                <a:lnTo>
                  <a:pt x="45974" y="146558"/>
                </a:lnTo>
                <a:lnTo>
                  <a:pt x="50926" y="144907"/>
                </a:lnTo>
                <a:lnTo>
                  <a:pt x="62992" y="142621"/>
                </a:lnTo>
                <a:lnTo>
                  <a:pt x="70103" y="141986"/>
                </a:lnTo>
                <a:lnTo>
                  <a:pt x="133096" y="141986"/>
                </a:lnTo>
                <a:lnTo>
                  <a:pt x="133036" y="104140"/>
                </a:lnTo>
                <a:lnTo>
                  <a:pt x="131952" y="97155"/>
                </a:lnTo>
                <a:lnTo>
                  <a:pt x="127380" y="84709"/>
                </a:lnTo>
                <a:lnTo>
                  <a:pt x="125733" y="82296"/>
                </a:lnTo>
                <a:close/>
              </a:path>
              <a:path w="518795" h="209550">
                <a:moveTo>
                  <a:pt x="133096" y="189738"/>
                </a:moveTo>
                <a:lnTo>
                  <a:pt x="107569" y="189738"/>
                </a:lnTo>
                <a:lnTo>
                  <a:pt x="107569" y="204343"/>
                </a:lnTo>
                <a:lnTo>
                  <a:pt x="117221" y="207645"/>
                </a:lnTo>
                <a:lnTo>
                  <a:pt x="123571" y="207645"/>
                </a:lnTo>
                <a:lnTo>
                  <a:pt x="133096" y="204343"/>
                </a:lnTo>
                <a:lnTo>
                  <a:pt x="133096" y="189738"/>
                </a:lnTo>
                <a:close/>
              </a:path>
              <a:path w="518795" h="209550">
                <a:moveTo>
                  <a:pt x="133096" y="141986"/>
                </a:moveTo>
                <a:lnTo>
                  <a:pt x="103631" y="141986"/>
                </a:lnTo>
                <a:lnTo>
                  <a:pt x="103631" y="170434"/>
                </a:lnTo>
                <a:lnTo>
                  <a:pt x="98060" y="175260"/>
                </a:lnTo>
                <a:lnTo>
                  <a:pt x="68706" y="190373"/>
                </a:lnTo>
                <a:lnTo>
                  <a:pt x="106792" y="190373"/>
                </a:lnTo>
                <a:lnTo>
                  <a:pt x="107569" y="189738"/>
                </a:lnTo>
                <a:lnTo>
                  <a:pt x="133096" y="189738"/>
                </a:lnTo>
                <a:lnTo>
                  <a:pt x="133096" y="141986"/>
                </a:lnTo>
                <a:close/>
              </a:path>
              <a:path w="518795" h="209550">
                <a:moveTo>
                  <a:pt x="69215" y="62357"/>
                </a:moveTo>
                <a:lnTo>
                  <a:pt x="62992" y="62357"/>
                </a:lnTo>
                <a:lnTo>
                  <a:pt x="56769" y="62865"/>
                </a:lnTo>
                <a:lnTo>
                  <a:pt x="50673" y="63754"/>
                </a:lnTo>
                <a:lnTo>
                  <a:pt x="44576" y="64770"/>
                </a:lnTo>
                <a:lnTo>
                  <a:pt x="38862" y="65913"/>
                </a:lnTo>
                <a:lnTo>
                  <a:pt x="33781" y="67437"/>
                </a:lnTo>
                <a:lnTo>
                  <a:pt x="28575" y="68834"/>
                </a:lnTo>
                <a:lnTo>
                  <a:pt x="8636" y="80772"/>
                </a:lnTo>
                <a:lnTo>
                  <a:pt x="8127" y="82169"/>
                </a:lnTo>
                <a:lnTo>
                  <a:pt x="8127" y="89535"/>
                </a:lnTo>
                <a:lnTo>
                  <a:pt x="8636" y="91948"/>
                </a:lnTo>
                <a:lnTo>
                  <a:pt x="12953" y="96139"/>
                </a:lnTo>
                <a:lnTo>
                  <a:pt x="15367" y="96139"/>
                </a:lnTo>
                <a:lnTo>
                  <a:pt x="17525" y="95504"/>
                </a:lnTo>
                <a:lnTo>
                  <a:pt x="20447" y="93980"/>
                </a:lnTo>
                <a:lnTo>
                  <a:pt x="27050" y="90932"/>
                </a:lnTo>
                <a:lnTo>
                  <a:pt x="31496" y="89281"/>
                </a:lnTo>
                <a:lnTo>
                  <a:pt x="35814" y="87503"/>
                </a:lnTo>
                <a:lnTo>
                  <a:pt x="41021" y="85979"/>
                </a:lnTo>
                <a:lnTo>
                  <a:pt x="46736" y="84455"/>
                </a:lnTo>
                <a:lnTo>
                  <a:pt x="52577" y="83058"/>
                </a:lnTo>
                <a:lnTo>
                  <a:pt x="59181" y="82296"/>
                </a:lnTo>
                <a:lnTo>
                  <a:pt x="125733" y="82296"/>
                </a:lnTo>
                <a:lnTo>
                  <a:pt x="123825" y="79502"/>
                </a:lnTo>
                <a:lnTo>
                  <a:pt x="118745" y="75311"/>
                </a:lnTo>
                <a:lnTo>
                  <a:pt x="113665" y="70993"/>
                </a:lnTo>
                <a:lnTo>
                  <a:pt x="107061" y="67818"/>
                </a:lnTo>
                <a:lnTo>
                  <a:pt x="98933" y="65659"/>
                </a:lnTo>
                <a:lnTo>
                  <a:pt x="92503" y="64232"/>
                </a:lnTo>
                <a:lnTo>
                  <a:pt x="85407" y="63198"/>
                </a:lnTo>
                <a:lnTo>
                  <a:pt x="77644" y="62569"/>
                </a:lnTo>
                <a:lnTo>
                  <a:pt x="69215" y="62357"/>
                </a:lnTo>
                <a:close/>
              </a:path>
              <a:path w="518795" h="209550">
                <a:moveTo>
                  <a:pt x="206121" y="64516"/>
                </a:moveTo>
                <a:lnTo>
                  <a:pt x="196342" y="64516"/>
                </a:lnTo>
                <a:lnTo>
                  <a:pt x="194691" y="64643"/>
                </a:lnTo>
                <a:lnTo>
                  <a:pt x="187833" y="203835"/>
                </a:lnTo>
                <a:lnTo>
                  <a:pt x="188087" y="204470"/>
                </a:lnTo>
                <a:lnTo>
                  <a:pt x="199771" y="207645"/>
                </a:lnTo>
                <a:lnTo>
                  <a:pt x="205613" y="207645"/>
                </a:lnTo>
                <a:lnTo>
                  <a:pt x="217550" y="203835"/>
                </a:lnTo>
                <a:lnTo>
                  <a:pt x="217550" y="109474"/>
                </a:lnTo>
                <a:lnTo>
                  <a:pt x="223595" y="103493"/>
                </a:lnTo>
                <a:lnTo>
                  <a:pt x="229520" y="98298"/>
                </a:lnTo>
                <a:lnTo>
                  <a:pt x="235303" y="93864"/>
                </a:lnTo>
                <a:lnTo>
                  <a:pt x="240919" y="90170"/>
                </a:lnTo>
                <a:lnTo>
                  <a:pt x="246869" y="86741"/>
                </a:lnTo>
                <a:lnTo>
                  <a:pt x="214629" y="86741"/>
                </a:lnTo>
                <a:lnTo>
                  <a:pt x="214502" y="67564"/>
                </a:lnTo>
                <a:lnTo>
                  <a:pt x="213995" y="67056"/>
                </a:lnTo>
                <a:lnTo>
                  <a:pt x="213614" y="66548"/>
                </a:lnTo>
                <a:lnTo>
                  <a:pt x="207899" y="64643"/>
                </a:lnTo>
                <a:lnTo>
                  <a:pt x="206121" y="64516"/>
                </a:lnTo>
                <a:close/>
              </a:path>
              <a:path w="518795" h="209550">
                <a:moveTo>
                  <a:pt x="318799" y="83693"/>
                </a:moveTo>
                <a:lnTo>
                  <a:pt x="268986" y="83693"/>
                </a:lnTo>
                <a:lnTo>
                  <a:pt x="274066" y="84582"/>
                </a:lnTo>
                <a:lnTo>
                  <a:pt x="278511" y="86360"/>
                </a:lnTo>
                <a:lnTo>
                  <a:pt x="282828" y="88138"/>
                </a:lnTo>
                <a:lnTo>
                  <a:pt x="286512" y="90678"/>
                </a:lnTo>
                <a:lnTo>
                  <a:pt x="289178" y="94107"/>
                </a:lnTo>
                <a:lnTo>
                  <a:pt x="291973" y="97409"/>
                </a:lnTo>
                <a:lnTo>
                  <a:pt x="294131" y="101473"/>
                </a:lnTo>
                <a:lnTo>
                  <a:pt x="296925" y="110871"/>
                </a:lnTo>
                <a:lnTo>
                  <a:pt x="297688" y="116967"/>
                </a:lnTo>
                <a:lnTo>
                  <a:pt x="297688" y="203835"/>
                </a:lnTo>
                <a:lnTo>
                  <a:pt x="297942" y="204470"/>
                </a:lnTo>
                <a:lnTo>
                  <a:pt x="309625" y="207645"/>
                </a:lnTo>
                <a:lnTo>
                  <a:pt x="315468" y="207645"/>
                </a:lnTo>
                <a:lnTo>
                  <a:pt x="327405" y="203835"/>
                </a:lnTo>
                <a:lnTo>
                  <a:pt x="327294" y="110871"/>
                </a:lnTo>
                <a:lnTo>
                  <a:pt x="326390" y="103632"/>
                </a:lnTo>
                <a:lnTo>
                  <a:pt x="324358" y="96901"/>
                </a:lnTo>
                <a:lnTo>
                  <a:pt x="322452" y="90043"/>
                </a:lnTo>
                <a:lnTo>
                  <a:pt x="319150" y="84074"/>
                </a:lnTo>
                <a:lnTo>
                  <a:pt x="318799" y="83693"/>
                </a:lnTo>
                <a:close/>
              </a:path>
              <a:path w="518795" h="209550">
                <a:moveTo>
                  <a:pt x="269367" y="62357"/>
                </a:moveTo>
                <a:lnTo>
                  <a:pt x="228330" y="75819"/>
                </a:lnTo>
                <a:lnTo>
                  <a:pt x="214629" y="86741"/>
                </a:lnTo>
                <a:lnTo>
                  <a:pt x="246869" y="86741"/>
                </a:lnTo>
                <a:lnTo>
                  <a:pt x="248412" y="85852"/>
                </a:lnTo>
                <a:lnTo>
                  <a:pt x="255777" y="83693"/>
                </a:lnTo>
                <a:lnTo>
                  <a:pt x="318799" y="83693"/>
                </a:lnTo>
                <a:lnTo>
                  <a:pt x="314578" y="79121"/>
                </a:lnTo>
                <a:lnTo>
                  <a:pt x="310006" y="74041"/>
                </a:lnTo>
                <a:lnTo>
                  <a:pt x="277151" y="62642"/>
                </a:lnTo>
                <a:lnTo>
                  <a:pt x="269367" y="62357"/>
                </a:lnTo>
                <a:close/>
              </a:path>
              <a:path w="518795" h="209550">
                <a:moveTo>
                  <a:pt x="439420" y="62357"/>
                </a:moveTo>
                <a:lnTo>
                  <a:pt x="397303" y="74104"/>
                </a:lnTo>
                <a:lnTo>
                  <a:pt x="374142" y="106553"/>
                </a:lnTo>
                <a:lnTo>
                  <a:pt x="369570" y="137668"/>
                </a:lnTo>
                <a:lnTo>
                  <a:pt x="369804" y="144907"/>
                </a:lnTo>
                <a:lnTo>
                  <a:pt x="380966" y="183268"/>
                </a:lnTo>
                <a:lnTo>
                  <a:pt x="411694" y="206335"/>
                </a:lnTo>
                <a:lnTo>
                  <a:pt x="435483" y="209550"/>
                </a:lnTo>
                <a:lnTo>
                  <a:pt x="443509" y="209147"/>
                </a:lnTo>
                <a:lnTo>
                  <a:pt x="479218" y="195484"/>
                </a:lnTo>
                <a:lnTo>
                  <a:pt x="488311" y="188595"/>
                </a:lnTo>
                <a:lnTo>
                  <a:pt x="432943" y="188595"/>
                </a:lnTo>
                <a:lnTo>
                  <a:pt x="426466" y="187071"/>
                </a:lnTo>
                <a:lnTo>
                  <a:pt x="402209" y="154813"/>
                </a:lnTo>
                <a:lnTo>
                  <a:pt x="400430" y="141732"/>
                </a:lnTo>
                <a:lnTo>
                  <a:pt x="400430" y="128651"/>
                </a:lnTo>
                <a:lnTo>
                  <a:pt x="417449" y="90932"/>
                </a:lnTo>
                <a:lnTo>
                  <a:pt x="422774" y="87943"/>
                </a:lnTo>
                <a:lnTo>
                  <a:pt x="427990" y="84963"/>
                </a:lnTo>
                <a:lnTo>
                  <a:pt x="434467" y="83566"/>
                </a:lnTo>
                <a:lnTo>
                  <a:pt x="518668" y="83566"/>
                </a:lnTo>
                <a:lnTo>
                  <a:pt x="518668" y="82677"/>
                </a:lnTo>
                <a:lnTo>
                  <a:pt x="488823" y="82677"/>
                </a:lnTo>
                <a:lnTo>
                  <a:pt x="483010" y="77958"/>
                </a:lnTo>
                <a:lnTo>
                  <a:pt x="477186" y="73882"/>
                </a:lnTo>
                <a:lnTo>
                  <a:pt x="446399" y="62688"/>
                </a:lnTo>
                <a:lnTo>
                  <a:pt x="439420" y="62357"/>
                </a:lnTo>
                <a:close/>
              </a:path>
              <a:path w="518795" h="209550">
                <a:moveTo>
                  <a:pt x="518668" y="185293"/>
                </a:moveTo>
                <a:lnTo>
                  <a:pt x="492251" y="185293"/>
                </a:lnTo>
                <a:lnTo>
                  <a:pt x="492251" y="203835"/>
                </a:lnTo>
                <a:lnTo>
                  <a:pt x="495300" y="206502"/>
                </a:lnTo>
                <a:lnTo>
                  <a:pt x="496316" y="206883"/>
                </a:lnTo>
                <a:lnTo>
                  <a:pt x="497713" y="207137"/>
                </a:lnTo>
                <a:lnTo>
                  <a:pt x="499364" y="207391"/>
                </a:lnTo>
                <a:lnTo>
                  <a:pt x="503174" y="207645"/>
                </a:lnTo>
                <a:lnTo>
                  <a:pt x="508126" y="207645"/>
                </a:lnTo>
                <a:lnTo>
                  <a:pt x="515874" y="206502"/>
                </a:lnTo>
                <a:lnTo>
                  <a:pt x="516890" y="206248"/>
                </a:lnTo>
                <a:lnTo>
                  <a:pt x="517651" y="205740"/>
                </a:lnTo>
                <a:lnTo>
                  <a:pt x="518033" y="205105"/>
                </a:lnTo>
                <a:lnTo>
                  <a:pt x="518541" y="204470"/>
                </a:lnTo>
                <a:lnTo>
                  <a:pt x="518668" y="185293"/>
                </a:lnTo>
                <a:close/>
              </a:path>
              <a:path w="518795" h="209550">
                <a:moveTo>
                  <a:pt x="518668" y="83566"/>
                </a:moveTo>
                <a:lnTo>
                  <a:pt x="450088" y="83566"/>
                </a:lnTo>
                <a:lnTo>
                  <a:pt x="457962" y="85725"/>
                </a:lnTo>
                <a:lnTo>
                  <a:pt x="465454" y="90043"/>
                </a:lnTo>
                <a:lnTo>
                  <a:pt x="471124" y="93640"/>
                </a:lnTo>
                <a:lnTo>
                  <a:pt x="476900" y="97964"/>
                </a:lnTo>
                <a:lnTo>
                  <a:pt x="482796" y="103026"/>
                </a:lnTo>
                <a:lnTo>
                  <a:pt x="488823" y="108839"/>
                </a:lnTo>
                <a:lnTo>
                  <a:pt x="488823" y="162433"/>
                </a:lnTo>
                <a:lnTo>
                  <a:pt x="484124" y="167259"/>
                </a:lnTo>
                <a:lnTo>
                  <a:pt x="479678" y="171323"/>
                </a:lnTo>
                <a:lnTo>
                  <a:pt x="475488" y="174625"/>
                </a:lnTo>
                <a:lnTo>
                  <a:pt x="471297" y="178054"/>
                </a:lnTo>
                <a:lnTo>
                  <a:pt x="467233" y="180721"/>
                </a:lnTo>
                <a:lnTo>
                  <a:pt x="463423" y="182753"/>
                </a:lnTo>
                <a:lnTo>
                  <a:pt x="459613" y="184912"/>
                </a:lnTo>
                <a:lnTo>
                  <a:pt x="455802" y="186309"/>
                </a:lnTo>
                <a:lnTo>
                  <a:pt x="452120" y="187198"/>
                </a:lnTo>
                <a:lnTo>
                  <a:pt x="448437" y="188214"/>
                </a:lnTo>
                <a:lnTo>
                  <a:pt x="444626" y="188595"/>
                </a:lnTo>
                <a:lnTo>
                  <a:pt x="488311" y="188595"/>
                </a:lnTo>
                <a:lnTo>
                  <a:pt x="492251" y="185293"/>
                </a:lnTo>
                <a:lnTo>
                  <a:pt x="518668" y="185293"/>
                </a:lnTo>
                <a:lnTo>
                  <a:pt x="518668" y="83566"/>
                </a:lnTo>
                <a:close/>
              </a:path>
              <a:path w="518795" h="209550">
                <a:moveTo>
                  <a:pt x="506602" y="0"/>
                </a:moveTo>
                <a:lnTo>
                  <a:pt x="500634" y="0"/>
                </a:lnTo>
                <a:lnTo>
                  <a:pt x="498348" y="127"/>
                </a:lnTo>
                <a:lnTo>
                  <a:pt x="494538" y="635"/>
                </a:lnTo>
                <a:lnTo>
                  <a:pt x="493014" y="889"/>
                </a:lnTo>
                <a:lnTo>
                  <a:pt x="491871" y="1270"/>
                </a:lnTo>
                <a:lnTo>
                  <a:pt x="490600" y="1651"/>
                </a:lnTo>
                <a:lnTo>
                  <a:pt x="489839" y="2159"/>
                </a:lnTo>
                <a:lnTo>
                  <a:pt x="489458" y="2794"/>
                </a:lnTo>
                <a:lnTo>
                  <a:pt x="488950" y="3429"/>
                </a:lnTo>
                <a:lnTo>
                  <a:pt x="488823" y="82677"/>
                </a:lnTo>
                <a:lnTo>
                  <a:pt x="518668" y="82677"/>
                </a:lnTo>
                <a:lnTo>
                  <a:pt x="518668" y="4064"/>
                </a:lnTo>
                <a:lnTo>
                  <a:pt x="518414" y="3429"/>
                </a:lnTo>
                <a:lnTo>
                  <a:pt x="509016" y="127"/>
                </a:lnTo>
                <a:lnTo>
                  <a:pt x="506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/>
          <p:cNvGrpSpPr/>
          <p:nvPr/>
        </p:nvGrpSpPr>
        <p:grpSpPr>
          <a:xfrm>
            <a:off x="9107931" y="7242047"/>
            <a:ext cx="2226945" cy="261620"/>
            <a:chOff x="9107931" y="7242047"/>
            <a:chExt cx="2226945" cy="261620"/>
          </a:xfrm>
        </p:grpSpPr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107931" y="7242047"/>
              <a:ext cx="1231138" cy="21005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0348213" y="7364094"/>
              <a:ext cx="88265" cy="20320"/>
            </a:xfrm>
            <a:custGeom>
              <a:avLst/>
              <a:gdLst/>
              <a:ahLst/>
              <a:cxnLst/>
              <a:rect l="l" t="t" r="r" b="b"/>
              <a:pathLst>
                <a:path w="88265" h="20320">
                  <a:moveTo>
                    <a:pt x="82676" y="0"/>
                  </a:moveTo>
                  <a:lnTo>
                    <a:pt x="4317" y="0"/>
                  </a:lnTo>
                  <a:lnTo>
                    <a:pt x="2666" y="634"/>
                  </a:lnTo>
                  <a:lnTo>
                    <a:pt x="507" y="3682"/>
                  </a:lnTo>
                  <a:lnTo>
                    <a:pt x="0" y="6349"/>
                  </a:lnTo>
                  <a:lnTo>
                    <a:pt x="0" y="13842"/>
                  </a:lnTo>
                  <a:lnTo>
                    <a:pt x="507" y="16509"/>
                  </a:lnTo>
                  <a:lnTo>
                    <a:pt x="2666" y="19557"/>
                  </a:lnTo>
                  <a:lnTo>
                    <a:pt x="4317" y="20319"/>
                  </a:lnTo>
                  <a:lnTo>
                    <a:pt x="83819" y="20319"/>
                  </a:lnTo>
                  <a:lnTo>
                    <a:pt x="85343" y="19557"/>
                  </a:lnTo>
                  <a:lnTo>
                    <a:pt x="86359" y="18033"/>
                  </a:lnTo>
                  <a:lnTo>
                    <a:pt x="87502" y="16636"/>
                  </a:lnTo>
                  <a:lnTo>
                    <a:pt x="88010" y="13969"/>
                  </a:lnTo>
                  <a:lnTo>
                    <a:pt x="88010" y="10032"/>
                  </a:lnTo>
                  <a:lnTo>
                    <a:pt x="88010" y="8127"/>
                  </a:lnTo>
                  <a:lnTo>
                    <a:pt x="87629" y="5333"/>
                  </a:lnTo>
                  <a:lnTo>
                    <a:pt x="86867" y="2920"/>
                  </a:lnTo>
                  <a:lnTo>
                    <a:pt x="85851" y="1269"/>
                  </a:lnTo>
                  <a:lnTo>
                    <a:pt x="85089" y="634"/>
                  </a:lnTo>
                  <a:lnTo>
                    <a:pt x="82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476102" y="7242555"/>
              <a:ext cx="858266" cy="260985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282942" y="2598039"/>
            <a:ext cx="3718305" cy="613663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16333851" y="7954264"/>
            <a:ext cx="1954530" cy="2332990"/>
          </a:xfrm>
          <a:custGeom>
            <a:avLst/>
            <a:gdLst/>
            <a:ahLst/>
            <a:cxnLst/>
            <a:rect l="l" t="t" r="r" b="b"/>
            <a:pathLst>
              <a:path w="1954530" h="2332990">
                <a:moveTo>
                  <a:pt x="961644" y="143764"/>
                </a:moveTo>
                <a:lnTo>
                  <a:pt x="950849" y="141224"/>
                </a:lnTo>
                <a:lnTo>
                  <a:pt x="949198" y="147320"/>
                </a:lnTo>
                <a:lnTo>
                  <a:pt x="949071" y="151511"/>
                </a:lnTo>
                <a:lnTo>
                  <a:pt x="953643" y="153924"/>
                </a:lnTo>
                <a:lnTo>
                  <a:pt x="959104" y="148463"/>
                </a:lnTo>
                <a:lnTo>
                  <a:pt x="961644" y="143764"/>
                </a:lnTo>
                <a:close/>
              </a:path>
              <a:path w="1954530" h="2332990">
                <a:moveTo>
                  <a:pt x="1954149" y="168021"/>
                </a:moveTo>
                <a:lnTo>
                  <a:pt x="1910156" y="139534"/>
                </a:lnTo>
                <a:lnTo>
                  <a:pt x="1867331" y="115392"/>
                </a:lnTo>
                <a:lnTo>
                  <a:pt x="1801114" y="86296"/>
                </a:lnTo>
                <a:lnTo>
                  <a:pt x="1753463" y="72936"/>
                </a:lnTo>
                <a:lnTo>
                  <a:pt x="1701787" y="65722"/>
                </a:lnTo>
                <a:lnTo>
                  <a:pt x="1645158" y="65786"/>
                </a:lnTo>
                <a:lnTo>
                  <a:pt x="1639189" y="39420"/>
                </a:lnTo>
                <a:lnTo>
                  <a:pt x="1611807" y="24752"/>
                </a:lnTo>
                <a:lnTo>
                  <a:pt x="1575676" y="17310"/>
                </a:lnTo>
                <a:lnTo>
                  <a:pt x="1543431" y="12573"/>
                </a:lnTo>
                <a:lnTo>
                  <a:pt x="1519453" y="12674"/>
                </a:lnTo>
                <a:lnTo>
                  <a:pt x="1496009" y="10629"/>
                </a:lnTo>
                <a:lnTo>
                  <a:pt x="1472857" y="6413"/>
                </a:lnTo>
                <a:lnTo>
                  <a:pt x="1449832" y="0"/>
                </a:lnTo>
                <a:lnTo>
                  <a:pt x="1436052" y="9169"/>
                </a:lnTo>
                <a:lnTo>
                  <a:pt x="1422095" y="17678"/>
                </a:lnTo>
                <a:lnTo>
                  <a:pt x="1393317" y="34290"/>
                </a:lnTo>
                <a:lnTo>
                  <a:pt x="1384033" y="19850"/>
                </a:lnTo>
                <a:lnTo>
                  <a:pt x="1357414" y="9829"/>
                </a:lnTo>
                <a:lnTo>
                  <a:pt x="1317244" y="5130"/>
                </a:lnTo>
                <a:lnTo>
                  <a:pt x="1267333" y="6604"/>
                </a:lnTo>
                <a:lnTo>
                  <a:pt x="1223137" y="14478"/>
                </a:lnTo>
                <a:lnTo>
                  <a:pt x="1192022" y="19939"/>
                </a:lnTo>
                <a:lnTo>
                  <a:pt x="1130884" y="38303"/>
                </a:lnTo>
                <a:lnTo>
                  <a:pt x="1074559" y="62458"/>
                </a:lnTo>
                <a:lnTo>
                  <a:pt x="1026414" y="88328"/>
                </a:lnTo>
                <a:lnTo>
                  <a:pt x="989799" y="111836"/>
                </a:lnTo>
                <a:lnTo>
                  <a:pt x="968121" y="128905"/>
                </a:lnTo>
                <a:lnTo>
                  <a:pt x="973061" y="134200"/>
                </a:lnTo>
                <a:lnTo>
                  <a:pt x="975931" y="140385"/>
                </a:lnTo>
                <a:lnTo>
                  <a:pt x="976795" y="147497"/>
                </a:lnTo>
                <a:lnTo>
                  <a:pt x="975741" y="155575"/>
                </a:lnTo>
                <a:lnTo>
                  <a:pt x="968921" y="158750"/>
                </a:lnTo>
                <a:lnTo>
                  <a:pt x="962926" y="159689"/>
                </a:lnTo>
                <a:lnTo>
                  <a:pt x="957719" y="158419"/>
                </a:lnTo>
                <a:lnTo>
                  <a:pt x="953262" y="154940"/>
                </a:lnTo>
                <a:lnTo>
                  <a:pt x="929855" y="158673"/>
                </a:lnTo>
                <a:lnTo>
                  <a:pt x="912685" y="169316"/>
                </a:lnTo>
                <a:lnTo>
                  <a:pt x="902068" y="186080"/>
                </a:lnTo>
                <a:lnTo>
                  <a:pt x="898398" y="208153"/>
                </a:lnTo>
                <a:lnTo>
                  <a:pt x="834771" y="248780"/>
                </a:lnTo>
                <a:lnTo>
                  <a:pt x="815809" y="273431"/>
                </a:lnTo>
                <a:lnTo>
                  <a:pt x="809625" y="315595"/>
                </a:lnTo>
                <a:lnTo>
                  <a:pt x="796874" y="318820"/>
                </a:lnTo>
                <a:lnTo>
                  <a:pt x="768375" y="348411"/>
                </a:lnTo>
                <a:lnTo>
                  <a:pt x="743699" y="395452"/>
                </a:lnTo>
                <a:lnTo>
                  <a:pt x="720471" y="458343"/>
                </a:lnTo>
                <a:lnTo>
                  <a:pt x="718566" y="462661"/>
                </a:lnTo>
                <a:lnTo>
                  <a:pt x="717550" y="467106"/>
                </a:lnTo>
                <a:lnTo>
                  <a:pt x="715899" y="471551"/>
                </a:lnTo>
                <a:lnTo>
                  <a:pt x="695909" y="484936"/>
                </a:lnTo>
                <a:lnTo>
                  <a:pt x="676414" y="500062"/>
                </a:lnTo>
                <a:lnTo>
                  <a:pt x="657504" y="517207"/>
                </a:lnTo>
                <a:lnTo>
                  <a:pt x="639318" y="536575"/>
                </a:lnTo>
                <a:lnTo>
                  <a:pt x="629107" y="525894"/>
                </a:lnTo>
                <a:lnTo>
                  <a:pt x="616305" y="522528"/>
                </a:lnTo>
                <a:lnTo>
                  <a:pt x="601687" y="524954"/>
                </a:lnTo>
                <a:lnTo>
                  <a:pt x="585978" y="531622"/>
                </a:lnTo>
                <a:lnTo>
                  <a:pt x="570407" y="541909"/>
                </a:lnTo>
                <a:lnTo>
                  <a:pt x="555269" y="553237"/>
                </a:lnTo>
                <a:lnTo>
                  <a:pt x="529336" y="573786"/>
                </a:lnTo>
                <a:lnTo>
                  <a:pt x="512813" y="591032"/>
                </a:lnTo>
                <a:lnTo>
                  <a:pt x="495261" y="606577"/>
                </a:lnTo>
                <a:lnTo>
                  <a:pt x="476427" y="620420"/>
                </a:lnTo>
                <a:lnTo>
                  <a:pt x="456057" y="632587"/>
                </a:lnTo>
                <a:lnTo>
                  <a:pt x="453275" y="648703"/>
                </a:lnTo>
                <a:lnTo>
                  <a:pt x="449834" y="664565"/>
                </a:lnTo>
                <a:lnTo>
                  <a:pt x="441706" y="696341"/>
                </a:lnTo>
                <a:lnTo>
                  <a:pt x="417410" y="694893"/>
                </a:lnTo>
                <a:lnTo>
                  <a:pt x="379450" y="718540"/>
                </a:lnTo>
                <a:lnTo>
                  <a:pt x="334238" y="761568"/>
                </a:lnTo>
                <a:lnTo>
                  <a:pt x="288163" y="818261"/>
                </a:lnTo>
                <a:lnTo>
                  <a:pt x="254533" y="868387"/>
                </a:lnTo>
                <a:lnTo>
                  <a:pt x="225628" y="918260"/>
                </a:lnTo>
                <a:lnTo>
                  <a:pt x="202349" y="963650"/>
                </a:lnTo>
                <a:lnTo>
                  <a:pt x="185635" y="1000340"/>
                </a:lnTo>
                <a:lnTo>
                  <a:pt x="176403" y="1024128"/>
                </a:lnTo>
                <a:lnTo>
                  <a:pt x="183184" y="1026236"/>
                </a:lnTo>
                <a:lnTo>
                  <a:pt x="188722" y="1030071"/>
                </a:lnTo>
                <a:lnTo>
                  <a:pt x="193001" y="1035672"/>
                </a:lnTo>
                <a:lnTo>
                  <a:pt x="196088" y="1043051"/>
                </a:lnTo>
                <a:lnTo>
                  <a:pt x="190627" y="1051814"/>
                </a:lnTo>
                <a:lnTo>
                  <a:pt x="184150" y="1054989"/>
                </a:lnTo>
                <a:lnTo>
                  <a:pt x="176403" y="1052068"/>
                </a:lnTo>
                <a:lnTo>
                  <a:pt x="158521" y="1064844"/>
                </a:lnTo>
                <a:lnTo>
                  <a:pt x="148590" y="1080325"/>
                </a:lnTo>
                <a:lnTo>
                  <a:pt x="146646" y="1098346"/>
                </a:lnTo>
                <a:lnTo>
                  <a:pt x="152781" y="1118692"/>
                </a:lnTo>
                <a:lnTo>
                  <a:pt x="130289" y="1149807"/>
                </a:lnTo>
                <a:lnTo>
                  <a:pt x="110769" y="1173492"/>
                </a:lnTo>
                <a:lnTo>
                  <a:pt x="101015" y="1199730"/>
                </a:lnTo>
                <a:lnTo>
                  <a:pt x="107823" y="1238529"/>
                </a:lnTo>
                <a:lnTo>
                  <a:pt x="85559" y="1256639"/>
                </a:lnTo>
                <a:lnTo>
                  <a:pt x="67970" y="1296771"/>
                </a:lnTo>
                <a:lnTo>
                  <a:pt x="54521" y="1342898"/>
                </a:lnTo>
                <a:lnTo>
                  <a:pt x="32829" y="1423390"/>
                </a:lnTo>
                <a:lnTo>
                  <a:pt x="26225" y="1468640"/>
                </a:lnTo>
                <a:lnTo>
                  <a:pt x="24282" y="1514348"/>
                </a:lnTo>
                <a:lnTo>
                  <a:pt x="26365" y="1560195"/>
                </a:lnTo>
                <a:lnTo>
                  <a:pt x="31877" y="1605826"/>
                </a:lnTo>
                <a:lnTo>
                  <a:pt x="23749" y="1609750"/>
                </a:lnTo>
                <a:lnTo>
                  <a:pt x="16700" y="1604416"/>
                </a:lnTo>
                <a:lnTo>
                  <a:pt x="9258" y="1599145"/>
                </a:lnTo>
                <a:lnTo>
                  <a:pt x="0" y="1603298"/>
                </a:lnTo>
                <a:lnTo>
                  <a:pt x="8089" y="1640509"/>
                </a:lnTo>
                <a:lnTo>
                  <a:pt x="8585" y="1694319"/>
                </a:lnTo>
                <a:lnTo>
                  <a:pt x="6045" y="1749983"/>
                </a:lnTo>
                <a:lnTo>
                  <a:pt x="5080" y="1792732"/>
                </a:lnTo>
                <a:lnTo>
                  <a:pt x="7264" y="1841233"/>
                </a:lnTo>
                <a:lnTo>
                  <a:pt x="11785" y="1868614"/>
                </a:lnTo>
                <a:lnTo>
                  <a:pt x="24384" y="1888858"/>
                </a:lnTo>
                <a:lnTo>
                  <a:pt x="50800" y="1915934"/>
                </a:lnTo>
                <a:lnTo>
                  <a:pt x="39306" y="1917204"/>
                </a:lnTo>
                <a:lnTo>
                  <a:pt x="29591" y="1922272"/>
                </a:lnTo>
                <a:lnTo>
                  <a:pt x="21856" y="1931162"/>
                </a:lnTo>
                <a:lnTo>
                  <a:pt x="16383" y="1943900"/>
                </a:lnTo>
                <a:lnTo>
                  <a:pt x="24066" y="1947722"/>
                </a:lnTo>
                <a:lnTo>
                  <a:pt x="31343" y="1952498"/>
                </a:lnTo>
                <a:lnTo>
                  <a:pt x="38214" y="1958187"/>
                </a:lnTo>
                <a:lnTo>
                  <a:pt x="44704" y="1964715"/>
                </a:lnTo>
                <a:lnTo>
                  <a:pt x="32600" y="1978329"/>
                </a:lnTo>
                <a:lnTo>
                  <a:pt x="30543" y="1996605"/>
                </a:lnTo>
                <a:lnTo>
                  <a:pt x="34086" y="2018855"/>
                </a:lnTo>
                <a:lnTo>
                  <a:pt x="38862" y="2044395"/>
                </a:lnTo>
                <a:lnTo>
                  <a:pt x="29464" y="2077199"/>
                </a:lnTo>
                <a:lnTo>
                  <a:pt x="57264" y="2108835"/>
                </a:lnTo>
                <a:lnTo>
                  <a:pt x="65760" y="2165578"/>
                </a:lnTo>
                <a:lnTo>
                  <a:pt x="66243" y="2188083"/>
                </a:lnTo>
                <a:lnTo>
                  <a:pt x="68326" y="2206714"/>
                </a:lnTo>
                <a:lnTo>
                  <a:pt x="76631" y="2227122"/>
                </a:lnTo>
                <a:lnTo>
                  <a:pt x="86804" y="2237981"/>
                </a:lnTo>
                <a:lnTo>
                  <a:pt x="96393" y="2245144"/>
                </a:lnTo>
                <a:lnTo>
                  <a:pt x="102997" y="2254440"/>
                </a:lnTo>
                <a:lnTo>
                  <a:pt x="119634" y="2300287"/>
                </a:lnTo>
                <a:lnTo>
                  <a:pt x="129032" y="2332736"/>
                </a:lnTo>
                <a:lnTo>
                  <a:pt x="327025" y="2332736"/>
                </a:lnTo>
                <a:lnTo>
                  <a:pt x="307975" y="2299703"/>
                </a:lnTo>
                <a:lnTo>
                  <a:pt x="287197" y="2257145"/>
                </a:lnTo>
                <a:lnTo>
                  <a:pt x="268198" y="2213813"/>
                </a:lnTo>
                <a:lnTo>
                  <a:pt x="250596" y="2169833"/>
                </a:lnTo>
                <a:lnTo>
                  <a:pt x="234010" y="2125307"/>
                </a:lnTo>
                <a:lnTo>
                  <a:pt x="218059" y="2080348"/>
                </a:lnTo>
                <a:lnTo>
                  <a:pt x="204558" y="2033206"/>
                </a:lnTo>
                <a:lnTo>
                  <a:pt x="192951" y="1985632"/>
                </a:lnTo>
                <a:lnTo>
                  <a:pt x="183273" y="1937677"/>
                </a:lnTo>
                <a:lnTo>
                  <a:pt x="175602" y="1889391"/>
                </a:lnTo>
                <a:lnTo>
                  <a:pt x="169976" y="1840852"/>
                </a:lnTo>
                <a:lnTo>
                  <a:pt x="166458" y="1792109"/>
                </a:lnTo>
                <a:lnTo>
                  <a:pt x="165100" y="1743202"/>
                </a:lnTo>
                <a:lnTo>
                  <a:pt x="165950" y="1694192"/>
                </a:lnTo>
                <a:lnTo>
                  <a:pt x="169075" y="1645145"/>
                </a:lnTo>
                <a:lnTo>
                  <a:pt x="174523" y="1596110"/>
                </a:lnTo>
                <a:lnTo>
                  <a:pt x="182346" y="1547139"/>
                </a:lnTo>
                <a:lnTo>
                  <a:pt x="192608" y="1498295"/>
                </a:lnTo>
                <a:lnTo>
                  <a:pt x="205359" y="1449616"/>
                </a:lnTo>
                <a:lnTo>
                  <a:pt x="218528" y="1404035"/>
                </a:lnTo>
                <a:lnTo>
                  <a:pt x="232130" y="1358684"/>
                </a:lnTo>
                <a:lnTo>
                  <a:pt x="246240" y="1313561"/>
                </a:lnTo>
                <a:lnTo>
                  <a:pt x="260959" y="1268691"/>
                </a:lnTo>
                <a:lnTo>
                  <a:pt x="276415" y="1224089"/>
                </a:lnTo>
                <a:lnTo>
                  <a:pt x="292684" y="1179766"/>
                </a:lnTo>
                <a:lnTo>
                  <a:pt x="309880" y="1135722"/>
                </a:lnTo>
                <a:lnTo>
                  <a:pt x="331152" y="1085049"/>
                </a:lnTo>
                <a:lnTo>
                  <a:pt x="354152" y="1035177"/>
                </a:lnTo>
                <a:lnTo>
                  <a:pt x="379120" y="986447"/>
                </a:lnTo>
                <a:lnTo>
                  <a:pt x="406311" y="939165"/>
                </a:lnTo>
                <a:lnTo>
                  <a:pt x="435978" y="893660"/>
                </a:lnTo>
                <a:lnTo>
                  <a:pt x="468376" y="850265"/>
                </a:lnTo>
                <a:lnTo>
                  <a:pt x="502031" y="809180"/>
                </a:lnTo>
                <a:lnTo>
                  <a:pt x="537184" y="768794"/>
                </a:lnTo>
                <a:lnTo>
                  <a:pt x="574116" y="729780"/>
                </a:lnTo>
                <a:lnTo>
                  <a:pt x="613130" y="692823"/>
                </a:lnTo>
                <a:lnTo>
                  <a:pt x="654532" y="658583"/>
                </a:lnTo>
                <a:lnTo>
                  <a:pt x="698627" y="627761"/>
                </a:lnTo>
                <a:lnTo>
                  <a:pt x="700354" y="644817"/>
                </a:lnTo>
                <a:lnTo>
                  <a:pt x="702665" y="661682"/>
                </a:lnTo>
                <a:lnTo>
                  <a:pt x="705535" y="678345"/>
                </a:lnTo>
                <a:lnTo>
                  <a:pt x="708914" y="694817"/>
                </a:lnTo>
                <a:lnTo>
                  <a:pt x="700900" y="699236"/>
                </a:lnTo>
                <a:lnTo>
                  <a:pt x="693521" y="694270"/>
                </a:lnTo>
                <a:lnTo>
                  <a:pt x="685749" y="689406"/>
                </a:lnTo>
                <a:lnTo>
                  <a:pt x="676529" y="694182"/>
                </a:lnTo>
                <a:lnTo>
                  <a:pt x="687133" y="731291"/>
                </a:lnTo>
                <a:lnTo>
                  <a:pt x="690892" y="784567"/>
                </a:lnTo>
                <a:lnTo>
                  <a:pt x="691718" y="839863"/>
                </a:lnTo>
                <a:lnTo>
                  <a:pt x="693547" y="883031"/>
                </a:lnTo>
                <a:lnTo>
                  <a:pt x="698614" y="931773"/>
                </a:lnTo>
                <a:lnTo>
                  <a:pt x="718845" y="978458"/>
                </a:lnTo>
                <a:lnTo>
                  <a:pt x="747141" y="1003681"/>
                </a:lnTo>
                <a:lnTo>
                  <a:pt x="735876" y="1005801"/>
                </a:lnTo>
                <a:lnTo>
                  <a:pt x="726541" y="1011593"/>
                </a:lnTo>
                <a:lnTo>
                  <a:pt x="719467" y="1021041"/>
                </a:lnTo>
                <a:lnTo>
                  <a:pt x="715010" y="1034161"/>
                </a:lnTo>
                <a:lnTo>
                  <a:pt x="722896" y="1037501"/>
                </a:lnTo>
                <a:lnTo>
                  <a:pt x="730542" y="1041768"/>
                </a:lnTo>
                <a:lnTo>
                  <a:pt x="737882" y="1046975"/>
                </a:lnTo>
                <a:lnTo>
                  <a:pt x="744855" y="1053084"/>
                </a:lnTo>
                <a:lnTo>
                  <a:pt x="733691" y="1067752"/>
                </a:lnTo>
                <a:lnTo>
                  <a:pt x="733171" y="1086294"/>
                </a:lnTo>
                <a:lnTo>
                  <a:pt x="738632" y="1108417"/>
                </a:lnTo>
                <a:lnTo>
                  <a:pt x="745490" y="1133830"/>
                </a:lnTo>
                <a:lnTo>
                  <a:pt x="742149" y="1150569"/>
                </a:lnTo>
                <a:lnTo>
                  <a:pt x="739394" y="1167460"/>
                </a:lnTo>
                <a:lnTo>
                  <a:pt x="750658" y="1176108"/>
                </a:lnTo>
                <a:lnTo>
                  <a:pt x="760857" y="1185976"/>
                </a:lnTo>
                <a:lnTo>
                  <a:pt x="770001" y="1197089"/>
                </a:lnTo>
                <a:lnTo>
                  <a:pt x="778129" y="1209509"/>
                </a:lnTo>
                <a:lnTo>
                  <a:pt x="782193" y="1230134"/>
                </a:lnTo>
                <a:lnTo>
                  <a:pt x="784250" y="1253858"/>
                </a:lnTo>
                <a:lnTo>
                  <a:pt x="786549" y="1276896"/>
                </a:lnTo>
                <a:lnTo>
                  <a:pt x="791337" y="1295501"/>
                </a:lnTo>
                <a:lnTo>
                  <a:pt x="802855" y="1315173"/>
                </a:lnTo>
                <a:lnTo>
                  <a:pt x="814603" y="1324940"/>
                </a:lnTo>
                <a:lnTo>
                  <a:pt x="825436" y="1330921"/>
                </a:lnTo>
                <a:lnTo>
                  <a:pt x="834263" y="1339227"/>
                </a:lnTo>
                <a:lnTo>
                  <a:pt x="857605" y="1384427"/>
                </a:lnTo>
                <a:lnTo>
                  <a:pt x="883577" y="1432877"/>
                </a:lnTo>
                <a:lnTo>
                  <a:pt x="916101" y="1478762"/>
                </a:lnTo>
                <a:lnTo>
                  <a:pt x="959104" y="1516265"/>
                </a:lnTo>
                <a:lnTo>
                  <a:pt x="966825" y="1508239"/>
                </a:lnTo>
                <a:lnTo>
                  <a:pt x="976020" y="1502054"/>
                </a:lnTo>
                <a:lnTo>
                  <a:pt x="986599" y="1497545"/>
                </a:lnTo>
                <a:lnTo>
                  <a:pt x="998474" y="1494599"/>
                </a:lnTo>
                <a:lnTo>
                  <a:pt x="1006817" y="1509788"/>
                </a:lnTo>
                <a:lnTo>
                  <a:pt x="1013282" y="1524431"/>
                </a:lnTo>
                <a:lnTo>
                  <a:pt x="1017384" y="1539049"/>
                </a:lnTo>
                <a:lnTo>
                  <a:pt x="1018667" y="1554099"/>
                </a:lnTo>
                <a:lnTo>
                  <a:pt x="1027595" y="1556499"/>
                </a:lnTo>
                <a:lnTo>
                  <a:pt x="1036078" y="1557807"/>
                </a:lnTo>
                <a:lnTo>
                  <a:pt x="1044282" y="1557743"/>
                </a:lnTo>
                <a:lnTo>
                  <a:pt x="1052449" y="1555991"/>
                </a:lnTo>
                <a:lnTo>
                  <a:pt x="1061034" y="1565376"/>
                </a:lnTo>
                <a:lnTo>
                  <a:pt x="1091311" y="1590268"/>
                </a:lnTo>
                <a:lnTo>
                  <a:pt x="1129093" y="1606473"/>
                </a:lnTo>
                <a:lnTo>
                  <a:pt x="1142873" y="1610245"/>
                </a:lnTo>
                <a:lnTo>
                  <a:pt x="1167269" y="1618145"/>
                </a:lnTo>
                <a:lnTo>
                  <a:pt x="1187284" y="1622158"/>
                </a:lnTo>
                <a:lnTo>
                  <a:pt x="1203452" y="1623529"/>
                </a:lnTo>
                <a:lnTo>
                  <a:pt x="1216279" y="1623491"/>
                </a:lnTo>
                <a:lnTo>
                  <a:pt x="1223137" y="1620939"/>
                </a:lnTo>
                <a:lnTo>
                  <a:pt x="1235583" y="1616341"/>
                </a:lnTo>
                <a:lnTo>
                  <a:pt x="1241298" y="1612239"/>
                </a:lnTo>
                <a:lnTo>
                  <a:pt x="1246505" y="1606461"/>
                </a:lnTo>
                <a:lnTo>
                  <a:pt x="1252220" y="1599095"/>
                </a:lnTo>
                <a:lnTo>
                  <a:pt x="1272413" y="1596618"/>
                </a:lnTo>
                <a:lnTo>
                  <a:pt x="1291793" y="1597494"/>
                </a:lnTo>
                <a:lnTo>
                  <a:pt x="1310805" y="1600555"/>
                </a:lnTo>
                <a:lnTo>
                  <a:pt x="1349578" y="1608632"/>
                </a:lnTo>
                <a:lnTo>
                  <a:pt x="1369441" y="1610855"/>
                </a:lnTo>
                <a:lnTo>
                  <a:pt x="1408557" y="1604987"/>
                </a:lnTo>
                <a:lnTo>
                  <a:pt x="1452384" y="1575892"/>
                </a:lnTo>
                <a:lnTo>
                  <a:pt x="1479931" y="1537500"/>
                </a:lnTo>
                <a:lnTo>
                  <a:pt x="1488389" y="1541818"/>
                </a:lnTo>
                <a:lnTo>
                  <a:pt x="1497736" y="1543596"/>
                </a:lnTo>
                <a:lnTo>
                  <a:pt x="1507896" y="1542707"/>
                </a:lnTo>
                <a:lnTo>
                  <a:pt x="1518793" y="1538960"/>
                </a:lnTo>
                <a:lnTo>
                  <a:pt x="1520964" y="1537500"/>
                </a:lnTo>
                <a:lnTo>
                  <a:pt x="1531797" y="1530261"/>
                </a:lnTo>
                <a:lnTo>
                  <a:pt x="1541754" y="1524457"/>
                </a:lnTo>
                <a:lnTo>
                  <a:pt x="1556258" y="1516900"/>
                </a:lnTo>
                <a:lnTo>
                  <a:pt x="1562252" y="1512519"/>
                </a:lnTo>
                <a:lnTo>
                  <a:pt x="1581404" y="1478838"/>
                </a:lnTo>
                <a:lnTo>
                  <a:pt x="1586598" y="1456359"/>
                </a:lnTo>
                <a:lnTo>
                  <a:pt x="1579930" y="1454302"/>
                </a:lnTo>
                <a:lnTo>
                  <a:pt x="1567751" y="1457198"/>
                </a:lnTo>
                <a:lnTo>
                  <a:pt x="1556385" y="1449616"/>
                </a:lnTo>
                <a:lnTo>
                  <a:pt x="1563789" y="1442669"/>
                </a:lnTo>
                <a:lnTo>
                  <a:pt x="1564017" y="1442453"/>
                </a:lnTo>
                <a:lnTo>
                  <a:pt x="1567268" y="1437208"/>
                </a:lnTo>
                <a:lnTo>
                  <a:pt x="1568996" y="1434426"/>
                </a:lnTo>
                <a:lnTo>
                  <a:pt x="1571574" y="1425854"/>
                </a:lnTo>
                <a:lnTo>
                  <a:pt x="1572006" y="1417027"/>
                </a:lnTo>
                <a:lnTo>
                  <a:pt x="1559890" y="1420304"/>
                </a:lnTo>
                <a:lnTo>
                  <a:pt x="1548091" y="1424762"/>
                </a:lnTo>
                <a:lnTo>
                  <a:pt x="1536534" y="1430401"/>
                </a:lnTo>
                <a:lnTo>
                  <a:pt x="1525143" y="1437208"/>
                </a:lnTo>
                <a:lnTo>
                  <a:pt x="1546644" y="1403667"/>
                </a:lnTo>
                <a:lnTo>
                  <a:pt x="1561858" y="1401292"/>
                </a:lnTo>
                <a:lnTo>
                  <a:pt x="1579092" y="1410931"/>
                </a:lnTo>
                <a:lnTo>
                  <a:pt x="1606677" y="1413446"/>
                </a:lnTo>
                <a:lnTo>
                  <a:pt x="1646148" y="1394460"/>
                </a:lnTo>
                <a:lnTo>
                  <a:pt x="1684020" y="1368031"/>
                </a:lnTo>
                <a:lnTo>
                  <a:pt x="1701495" y="1357503"/>
                </a:lnTo>
                <a:lnTo>
                  <a:pt x="1709801" y="1344409"/>
                </a:lnTo>
                <a:lnTo>
                  <a:pt x="1708950" y="1329639"/>
                </a:lnTo>
                <a:lnTo>
                  <a:pt x="1699006" y="1314005"/>
                </a:lnTo>
                <a:lnTo>
                  <a:pt x="1700110" y="1311109"/>
                </a:lnTo>
                <a:lnTo>
                  <a:pt x="1704009" y="1300060"/>
                </a:lnTo>
                <a:lnTo>
                  <a:pt x="1709534" y="1283995"/>
                </a:lnTo>
                <a:lnTo>
                  <a:pt x="1715516" y="1266063"/>
                </a:lnTo>
                <a:lnTo>
                  <a:pt x="1719694" y="1252042"/>
                </a:lnTo>
                <a:lnTo>
                  <a:pt x="1723428" y="1240840"/>
                </a:lnTo>
                <a:lnTo>
                  <a:pt x="1726387" y="1234376"/>
                </a:lnTo>
                <a:lnTo>
                  <a:pt x="1728216" y="1234528"/>
                </a:lnTo>
                <a:lnTo>
                  <a:pt x="1728177" y="1234376"/>
                </a:lnTo>
                <a:lnTo>
                  <a:pt x="1724279" y="1214221"/>
                </a:lnTo>
                <a:lnTo>
                  <a:pt x="1716824" y="1205445"/>
                </a:lnTo>
                <a:lnTo>
                  <a:pt x="1706118" y="1196543"/>
                </a:lnTo>
                <a:lnTo>
                  <a:pt x="1692402" y="1175867"/>
                </a:lnTo>
                <a:lnTo>
                  <a:pt x="1713217" y="1178140"/>
                </a:lnTo>
                <a:lnTo>
                  <a:pt x="1736217" y="1176616"/>
                </a:lnTo>
                <a:lnTo>
                  <a:pt x="1737296" y="1175867"/>
                </a:lnTo>
                <a:lnTo>
                  <a:pt x="1753870" y="1164526"/>
                </a:lnTo>
                <a:lnTo>
                  <a:pt x="1758188" y="1138199"/>
                </a:lnTo>
                <a:lnTo>
                  <a:pt x="1758696" y="1135087"/>
                </a:lnTo>
                <a:lnTo>
                  <a:pt x="1749615" y="1137513"/>
                </a:lnTo>
                <a:lnTo>
                  <a:pt x="1740674" y="1138199"/>
                </a:lnTo>
                <a:lnTo>
                  <a:pt x="1731848" y="1137221"/>
                </a:lnTo>
                <a:lnTo>
                  <a:pt x="1723136" y="1134668"/>
                </a:lnTo>
                <a:lnTo>
                  <a:pt x="1725295" y="1103617"/>
                </a:lnTo>
                <a:lnTo>
                  <a:pt x="1729117" y="1074166"/>
                </a:lnTo>
                <a:lnTo>
                  <a:pt x="1729714" y="1042543"/>
                </a:lnTo>
                <a:lnTo>
                  <a:pt x="1722247" y="1004951"/>
                </a:lnTo>
                <a:lnTo>
                  <a:pt x="1746021" y="983996"/>
                </a:lnTo>
                <a:lnTo>
                  <a:pt x="1744345" y="973391"/>
                </a:lnTo>
                <a:lnTo>
                  <a:pt x="1729994" y="961555"/>
                </a:lnTo>
                <a:lnTo>
                  <a:pt x="1715770" y="936879"/>
                </a:lnTo>
                <a:lnTo>
                  <a:pt x="1703654" y="891120"/>
                </a:lnTo>
                <a:lnTo>
                  <a:pt x="1692338" y="845654"/>
                </a:lnTo>
                <a:lnTo>
                  <a:pt x="1679003" y="800773"/>
                </a:lnTo>
                <a:lnTo>
                  <a:pt x="1660906" y="756793"/>
                </a:lnTo>
                <a:lnTo>
                  <a:pt x="1658467" y="751967"/>
                </a:lnTo>
                <a:lnTo>
                  <a:pt x="1651609" y="738352"/>
                </a:lnTo>
                <a:lnTo>
                  <a:pt x="1639087" y="715987"/>
                </a:lnTo>
                <a:lnTo>
                  <a:pt x="1623758" y="691451"/>
                </a:lnTo>
                <a:lnTo>
                  <a:pt x="1606042" y="666496"/>
                </a:lnTo>
                <a:lnTo>
                  <a:pt x="1597977" y="656488"/>
                </a:lnTo>
                <a:lnTo>
                  <a:pt x="1597977" y="1081278"/>
                </a:lnTo>
                <a:lnTo>
                  <a:pt x="1596669" y="1131824"/>
                </a:lnTo>
                <a:lnTo>
                  <a:pt x="1588389" y="1179233"/>
                </a:lnTo>
                <a:lnTo>
                  <a:pt x="1571244" y="1229753"/>
                </a:lnTo>
                <a:lnTo>
                  <a:pt x="1546364" y="1275905"/>
                </a:lnTo>
                <a:lnTo>
                  <a:pt x="1515211" y="1318031"/>
                </a:lnTo>
                <a:lnTo>
                  <a:pt x="1479296" y="1356474"/>
                </a:lnTo>
                <a:lnTo>
                  <a:pt x="1437779" y="1392770"/>
                </a:lnTo>
                <a:lnTo>
                  <a:pt x="1397889" y="1419123"/>
                </a:lnTo>
                <a:lnTo>
                  <a:pt x="1355991" y="1436585"/>
                </a:lnTo>
                <a:lnTo>
                  <a:pt x="1308481" y="1442669"/>
                </a:lnTo>
                <a:lnTo>
                  <a:pt x="1294841" y="1442580"/>
                </a:lnTo>
                <a:lnTo>
                  <a:pt x="1281303" y="1442300"/>
                </a:lnTo>
                <a:lnTo>
                  <a:pt x="1267752" y="1441818"/>
                </a:lnTo>
                <a:lnTo>
                  <a:pt x="1254125" y="1441094"/>
                </a:lnTo>
                <a:lnTo>
                  <a:pt x="1223137" y="1438148"/>
                </a:lnTo>
                <a:lnTo>
                  <a:pt x="1197737" y="1435735"/>
                </a:lnTo>
                <a:lnTo>
                  <a:pt x="1142339" y="1419999"/>
                </a:lnTo>
                <a:lnTo>
                  <a:pt x="1091819" y="1391793"/>
                </a:lnTo>
                <a:lnTo>
                  <a:pt x="1042352" y="1343710"/>
                </a:lnTo>
                <a:lnTo>
                  <a:pt x="998220" y="1287094"/>
                </a:lnTo>
                <a:lnTo>
                  <a:pt x="960183" y="1222451"/>
                </a:lnTo>
                <a:lnTo>
                  <a:pt x="942987" y="1188110"/>
                </a:lnTo>
                <a:lnTo>
                  <a:pt x="926719" y="1152740"/>
                </a:lnTo>
                <a:lnTo>
                  <a:pt x="908151" y="1103985"/>
                </a:lnTo>
                <a:lnTo>
                  <a:pt x="891806" y="1054277"/>
                </a:lnTo>
                <a:lnTo>
                  <a:pt x="877849" y="1003757"/>
                </a:lnTo>
                <a:lnTo>
                  <a:pt x="866457" y="952576"/>
                </a:lnTo>
                <a:lnTo>
                  <a:pt x="857796" y="900861"/>
                </a:lnTo>
                <a:lnTo>
                  <a:pt x="852043" y="848741"/>
                </a:lnTo>
                <a:lnTo>
                  <a:pt x="849007" y="799719"/>
                </a:lnTo>
                <a:lnTo>
                  <a:pt x="848004" y="750620"/>
                </a:lnTo>
                <a:lnTo>
                  <a:pt x="849388" y="701789"/>
                </a:lnTo>
                <a:lnTo>
                  <a:pt x="853490" y="653542"/>
                </a:lnTo>
                <a:lnTo>
                  <a:pt x="860653" y="606196"/>
                </a:lnTo>
                <a:lnTo>
                  <a:pt x="871220" y="560070"/>
                </a:lnTo>
                <a:lnTo>
                  <a:pt x="920470" y="554812"/>
                </a:lnTo>
                <a:lnTo>
                  <a:pt x="936879" y="554355"/>
                </a:lnTo>
                <a:lnTo>
                  <a:pt x="953160" y="554710"/>
                </a:lnTo>
                <a:lnTo>
                  <a:pt x="969416" y="555777"/>
                </a:lnTo>
                <a:lnTo>
                  <a:pt x="985634" y="557631"/>
                </a:lnTo>
                <a:lnTo>
                  <a:pt x="1001776" y="560324"/>
                </a:lnTo>
                <a:lnTo>
                  <a:pt x="1028801" y="564489"/>
                </a:lnTo>
                <a:lnTo>
                  <a:pt x="1066812" y="571106"/>
                </a:lnTo>
                <a:lnTo>
                  <a:pt x="1110830" y="580847"/>
                </a:lnTo>
                <a:lnTo>
                  <a:pt x="1155954" y="594360"/>
                </a:lnTo>
                <a:lnTo>
                  <a:pt x="1197483" y="609854"/>
                </a:lnTo>
                <a:lnTo>
                  <a:pt x="1223137" y="621411"/>
                </a:lnTo>
                <a:lnTo>
                  <a:pt x="1231392" y="625094"/>
                </a:lnTo>
                <a:lnTo>
                  <a:pt x="1244333" y="631532"/>
                </a:lnTo>
                <a:lnTo>
                  <a:pt x="1254137" y="636638"/>
                </a:lnTo>
                <a:lnTo>
                  <a:pt x="1260335" y="640016"/>
                </a:lnTo>
                <a:lnTo>
                  <a:pt x="1262507" y="641223"/>
                </a:lnTo>
                <a:lnTo>
                  <a:pt x="1266317" y="633222"/>
                </a:lnTo>
                <a:lnTo>
                  <a:pt x="1283627" y="640854"/>
                </a:lnTo>
                <a:lnTo>
                  <a:pt x="1290154" y="644067"/>
                </a:lnTo>
                <a:lnTo>
                  <a:pt x="1297305" y="647928"/>
                </a:lnTo>
                <a:lnTo>
                  <a:pt x="1304925" y="652399"/>
                </a:lnTo>
                <a:lnTo>
                  <a:pt x="1321523" y="661619"/>
                </a:lnTo>
                <a:lnTo>
                  <a:pt x="1338224" y="672198"/>
                </a:lnTo>
                <a:lnTo>
                  <a:pt x="1354213" y="683145"/>
                </a:lnTo>
                <a:lnTo>
                  <a:pt x="1368679" y="693420"/>
                </a:lnTo>
                <a:lnTo>
                  <a:pt x="1376413" y="700290"/>
                </a:lnTo>
                <a:lnTo>
                  <a:pt x="1390332" y="712025"/>
                </a:lnTo>
                <a:lnTo>
                  <a:pt x="1407287" y="726541"/>
                </a:lnTo>
                <a:lnTo>
                  <a:pt x="1424178" y="741680"/>
                </a:lnTo>
                <a:lnTo>
                  <a:pt x="1438160" y="752513"/>
                </a:lnTo>
                <a:lnTo>
                  <a:pt x="1449197" y="759587"/>
                </a:lnTo>
                <a:lnTo>
                  <a:pt x="1456321" y="760298"/>
                </a:lnTo>
                <a:lnTo>
                  <a:pt x="1458595" y="751967"/>
                </a:lnTo>
                <a:lnTo>
                  <a:pt x="1467358" y="764768"/>
                </a:lnTo>
                <a:lnTo>
                  <a:pt x="1494663" y="801941"/>
                </a:lnTo>
                <a:lnTo>
                  <a:pt x="1531531" y="859815"/>
                </a:lnTo>
                <a:lnTo>
                  <a:pt x="1560652" y="918806"/>
                </a:lnTo>
                <a:lnTo>
                  <a:pt x="1582077" y="979182"/>
                </a:lnTo>
                <a:lnTo>
                  <a:pt x="1592922" y="1029703"/>
                </a:lnTo>
                <a:lnTo>
                  <a:pt x="1597977" y="1081278"/>
                </a:lnTo>
                <a:lnTo>
                  <a:pt x="1597977" y="656488"/>
                </a:lnTo>
                <a:lnTo>
                  <a:pt x="1567192" y="621792"/>
                </a:lnTo>
                <a:lnTo>
                  <a:pt x="1531874" y="593471"/>
                </a:lnTo>
                <a:lnTo>
                  <a:pt x="1467954" y="580263"/>
                </a:lnTo>
                <a:lnTo>
                  <a:pt x="1441208" y="570433"/>
                </a:lnTo>
                <a:lnTo>
                  <a:pt x="1417193" y="539242"/>
                </a:lnTo>
                <a:lnTo>
                  <a:pt x="1427568" y="546620"/>
                </a:lnTo>
                <a:lnTo>
                  <a:pt x="1451762" y="562076"/>
                </a:lnTo>
                <a:lnTo>
                  <a:pt x="1474190" y="568998"/>
                </a:lnTo>
                <a:lnTo>
                  <a:pt x="1479296" y="550799"/>
                </a:lnTo>
                <a:lnTo>
                  <a:pt x="1472438" y="545261"/>
                </a:lnTo>
                <a:lnTo>
                  <a:pt x="1435430" y="521081"/>
                </a:lnTo>
                <a:lnTo>
                  <a:pt x="1385836" y="494271"/>
                </a:lnTo>
                <a:lnTo>
                  <a:pt x="1348320" y="477393"/>
                </a:lnTo>
                <a:lnTo>
                  <a:pt x="1342390" y="474980"/>
                </a:lnTo>
                <a:lnTo>
                  <a:pt x="1341374" y="477393"/>
                </a:lnTo>
                <a:lnTo>
                  <a:pt x="1307846" y="468249"/>
                </a:lnTo>
                <a:lnTo>
                  <a:pt x="1292936" y="464743"/>
                </a:lnTo>
                <a:lnTo>
                  <a:pt x="1248029" y="453517"/>
                </a:lnTo>
                <a:lnTo>
                  <a:pt x="1223137" y="448056"/>
                </a:lnTo>
                <a:lnTo>
                  <a:pt x="1143254" y="430657"/>
                </a:lnTo>
                <a:lnTo>
                  <a:pt x="1089444" y="423024"/>
                </a:lnTo>
                <a:lnTo>
                  <a:pt x="1037082" y="417957"/>
                </a:lnTo>
                <a:lnTo>
                  <a:pt x="982573" y="414947"/>
                </a:lnTo>
                <a:lnTo>
                  <a:pt x="956614" y="414502"/>
                </a:lnTo>
                <a:lnTo>
                  <a:pt x="931418" y="414782"/>
                </a:lnTo>
                <a:lnTo>
                  <a:pt x="952690" y="381038"/>
                </a:lnTo>
                <a:lnTo>
                  <a:pt x="976503" y="348983"/>
                </a:lnTo>
                <a:lnTo>
                  <a:pt x="1003058" y="318719"/>
                </a:lnTo>
                <a:lnTo>
                  <a:pt x="1032637" y="290322"/>
                </a:lnTo>
                <a:lnTo>
                  <a:pt x="1092428" y="244894"/>
                </a:lnTo>
                <a:lnTo>
                  <a:pt x="1159002" y="207645"/>
                </a:lnTo>
                <a:lnTo>
                  <a:pt x="1223137" y="182880"/>
                </a:lnTo>
                <a:lnTo>
                  <a:pt x="1230630" y="179959"/>
                </a:lnTo>
                <a:lnTo>
                  <a:pt x="1267968" y="170078"/>
                </a:lnTo>
                <a:lnTo>
                  <a:pt x="1306068" y="162941"/>
                </a:lnTo>
                <a:lnTo>
                  <a:pt x="1356880" y="156603"/>
                </a:lnTo>
                <a:lnTo>
                  <a:pt x="1409052" y="153123"/>
                </a:lnTo>
                <a:lnTo>
                  <a:pt x="1462239" y="152755"/>
                </a:lnTo>
                <a:lnTo>
                  <a:pt x="1516126" y="155752"/>
                </a:lnTo>
                <a:lnTo>
                  <a:pt x="1570393" y="162369"/>
                </a:lnTo>
                <a:lnTo>
                  <a:pt x="1624711" y="172847"/>
                </a:lnTo>
                <a:lnTo>
                  <a:pt x="1670773" y="184873"/>
                </a:lnTo>
                <a:lnTo>
                  <a:pt x="1716100" y="199898"/>
                </a:lnTo>
                <a:lnTo>
                  <a:pt x="1760334" y="217868"/>
                </a:lnTo>
                <a:lnTo>
                  <a:pt x="1803120" y="238734"/>
                </a:lnTo>
                <a:lnTo>
                  <a:pt x="1844128" y="262458"/>
                </a:lnTo>
                <a:lnTo>
                  <a:pt x="1882978" y="288988"/>
                </a:lnTo>
                <a:lnTo>
                  <a:pt x="1919351" y="318262"/>
                </a:lnTo>
                <a:lnTo>
                  <a:pt x="1923681" y="322097"/>
                </a:lnTo>
                <a:lnTo>
                  <a:pt x="1954149" y="346583"/>
                </a:lnTo>
                <a:lnTo>
                  <a:pt x="1954149" y="168021"/>
                </a:lnTo>
                <a:close/>
              </a:path>
            </a:pathLst>
          </a:custGeom>
          <a:solidFill>
            <a:srgbClr val="D4AE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6" cy="102838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6" cy="102838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08" y="383921"/>
            <a:ext cx="5136515" cy="15513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0">
                <a:solidFill>
                  <a:srgbClr val="000000"/>
                </a:solidFill>
              </a:rPr>
              <a:t>Our</a:t>
            </a:r>
            <a:r>
              <a:rPr dirty="0" sz="10000" spc="-75">
                <a:solidFill>
                  <a:srgbClr val="000000"/>
                </a:solidFill>
              </a:rPr>
              <a:t> </a:t>
            </a:r>
            <a:r>
              <a:rPr dirty="0" sz="10000">
                <a:solidFill>
                  <a:srgbClr val="000000"/>
                </a:solidFill>
              </a:rPr>
              <a:t>Goals</a:t>
            </a:r>
            <a:endParaRPr sz="10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6" cy="10283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856" y="714438"/>
            <a:ext cx="5111115" cy="1271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10"/>
              </a:lnSpc>
            </a:pPr>
            <a:r>
              <a:rPr dirty="0" sz="10000">
                <a:latin typeface="Calibri"/>
                <a:cs typeface="Calibri"/>
              </a:rPr>
              <a:t>Our</a:t>
            </a:r>
            <a:r>
              <a:rPr dirty="0" sz="10000" spc="-60">
                <a:latin typeface="Calibri"/>
                <a:cs typeface="Calibri"/>
              </a:rPr>
              <a:t> </a:t>
            </a:r>
            <a:r>
              <a:rPr dirty="0" sz="10000">
                <a:latin typeface="Calibri"/>
                <a:cs typeface="Calibri"/>
              </a:rPr>
              <a:t>Goals</a:t>
            </a:r>
            <a:endParaRPr sz="10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391"/>
            <a:ext cx="18287746" cy="102056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OUR</a:t>
            </a:r>
            <a:r>
              <a:rPr dirty="0" spc="-30"/>
              <a:t> </a:t>
            </a:r>
            <a:r>
              <a:rPr dirty="0" spc="-20"/>
              <a:t>SECOND</a:t>
            </a:r>
            <a:r>
              <a:rPr dirty="0" spc="-30"/>
              <a:t> </a:t>
            </a:r>
            <a:r>
              <a:rPr dirty="0" spc="-15"/>
              <a:t>GOAL</a:t>
            </a:r>
          </a:p>
          <a:p>
            <a:pPr marL="905510" marR="5080">
              <a:lnSpc>
                <a:spcPts val="5120"/>
              </a:lnSpc>
              <a:spcBef>
                <a:spcPts val="785"/>
              </a:spcBef>
            </a:pPr>
            <a:r>
              <a:rPr dirty="0" sz="4650"/>
              <a:t>The</a:t>
            </a:r>
            <a:r>
              <a:rPr dirty="0" sz="4650" spc="-5"/>
              <a:t> </a:t>
            </a:r>
            <a:r>
              <a:rPr dirty="0" sz="4650" spc="-15"/>
              <a:t>project's</a:t>
            </a:r>
            <a:r>
              <a:rPr dirty="0" sz="4650" spc="10"/>
              <a:t> </a:t>
            </a:r>
            <a:r>
              <a:rPr dirty="0" sz="4650" spc="-5"/>
              <a:t>primary</a:t>
            </a:r>
            <a:r>
              <a:rPr dirty="0" sz="4650"/>
              <a:t> </a:t>
            </a:r>
            <a:r>
              <a:rPr dirty="0" sz="4650" spc="-25"/>
              <a:t>focus</a:t>
            </a:r>
            <a:r>
              <a:rPr dirty="0" sz="4650"/>
              <a:t> </a:t>
            </a:r>
            <a:r>
              <a:rPr dirty="0" sz="4650" spc="10"/>
              <a:t>is</a:t>
            </a:r>
            <a:r>
              <a:rPr dirty="0" sz="4650" spc="-20"/>
              <a:t> </a:t>
            </a:r>
            <a:r>
              <a:rPr dirty="0" sz="4650" spc="-25"/>
              <a:t>to</a:t>
            </a:r>
            <a:r>
              <a:rPr dirty="0" sz="4650" spc="-5"/>
              <a:t> </a:t>
            </a:r>
            <a:r>
              <a:rPr dirty="0" sz="4650" spc="-25"/>
              <a:t>guarantee</a:t>
            </a:r>
            <a:r>
              <a:rPr dirty="0" sz="4650" spc="10"/>
              <a:t> </a:t>
            </a:r>
            <a:r>
              <a:rPr dirty="0" sz="4650" spc="-10"/>
              <a:t>timely </a:t>
            </a:r>
            <a:r>
              <a:rPr dirty="0" sz="4650" spc="-1035"/>
              <a:t> </a:t>
            </a:r>
            <a:r>
              <a:rPr dirty="0" sz="4650" spc="-5"/>
              <a:t>email </a:t>
            </a:r>
            <a:r>
              <a:rPr dirty="0" sz="4650" spc="-20"/>
              <a:t>notifications</a:t>
            </a:r>
            <a:r>
              <a:rPr dirty="0" sz="4650"/>
              <a:t> </a:t>
            </a:r>
            <a:r>
              <a:rPr dirty="0" sz="4650" spc="-35"/>
              <a:t>for</a:t>
            </a:r>
            <a:r>
              <a:rPr dirty="0" sz="4650"/>
              <a:t> </a:t>
            </a:r>
            <a:r>
              <a:rPr dirty="0" sz="4650" spc="-20"/>
              <a:t>potential</a:t>
            </a:r>
            <a:r>
              <a:rPr dirty="0" sz="4650" spc="5"/>
              <a:t> </a:t>
            </a:r>
            <a:r>
              <a:rPr dirty="0" sz="4650" spc="-30"/>
              <a:t>rainfall</a:t>
            </a:r>
            <a:r>
              <a:rPr dirty="0" sz="4650" spc="20"/>
              <a:t> </a:t>
            </a:r>
            <a:r>
              <a:rPr dirty="0" sz="4650" spc="-25"/>
              <a:t>to</a:t>
            </a:r>
            <a:r>
              <a:rPr dirty="0" sz="4650" spc="-30"/>
              <a:t> </a:t>
            </a:r>
            <a:r>
              <a:rPr dirty="0" sz="4650" spc="-20"/>
              <a:t>users.</a:t>
            </a:r>
            <a:endParaRPr sz="46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580"/>
              </a:spcBef>
            </a:pPr>
            <a:r>
              <a:rPr dirty="0" spc="-5"/>
              <a:t>Emphasizing </a:t>
            </a:r>
            <a:r>
              <a:rPr dirty="0" spc="-25"/>
              <a:t>efficient </a:t>
            </a:r>
            <a:r>
              <a:rPr dirty="0" spc="-30"/>
              <a:t>data </a:t>
            </a:r>
            <a:r>
              <a:rPr dirty="0" spc="-10"/>
              <a:t>processing </a:t>
            </a:r>
            <a:r>
              <a:rPr dirty="0"/>
              <a:t>and </a:t>
            </a:r>
            <a:r>
              <a:rPr dirty="0" spc="-10"/>
              <a:t>delivery </a:t>
            </a:r>
            <a:r>
              <a:rPr dirty="0" spc="-5"/>
              <a:t> mechanisms,</a:t>
            </a:r>
            <a:r>
              <a:rPr dirty="0" spc="5"/>
              <a:t> </a:t>
            </a:r>
            <a:r>
              <a:rPr dirty="0" spc="-25"/>
              <a:t>we</a:t>
            </a:r>
            <a:r>
              <a:rPr dirty="0" spc="5"/>
              <a:t> </a:t>
            </a:r>
            <a:r>
              <a:rPr dirty="0"/>
              <a:t>aim </a:t>
            </a:r>
            <a:r>
              <a:rPr dirty="0" spc="-25"/>
              <a:t>to</a:t>
            </a:r>
            <a:r>
              <a:rPr dirty="0" spc="-5"/>
              <a:t> </a:t>
            </a:r>
            <a:r>
              <a:rPr dirty="0" spc="-85"/>
              <a:t>offer</a:t>
            </a:r>
            <a:r>
              <a:rPr dirty="0" spc="10"/>
              <a:t> </a:t>
            </a:r>
            <a:r>
              <a:rPr dirty="0" spc="-15"/>
              <a:t>real-time</a:t>
            </a:r>
            <a:r>
              <a:rPr dirty="0" spc="5"/>
              <a:t> </a:t>
            </a:r>
            <a:r>
              <a:rPr dirty="0" spc="-15"/>
              <a:t>updates.</a:t>
            </a:r>
            <a:r>
              <a:rPr dirty="0"/>
              <a:t> </a:t>
            </a:r>
            <a:r>
              <a:rPr dirty="0" spc="-30"/>
              <a:t>By </a:t>
            </a:r>
            <a:r>
              <a:rPr dirty="0" spc="-25"/>
              <a:t> </a:t>
            </a:r>
            <a:r>
              <a:rPr dirty="0" spc="-5"/>
              <a:t>prioritizing</a:t>
            </a:r>
            <a:r>
              <a:rPr dirty="0" spc="-35"/>
              <a:t> </a:t>
            </a:r>
            <a:r>
              <a:rPr dirty="0" spc="-30"/>
              <a:t>swift</a:t>
            </a:r>
            <a:r>
              <a:rPr dirty="0"/>
              <a:t> </a:t>
            </a:r>
            <a:r>
              <a:rPr dirty="0" spc="-5"/>
              <a:t>and</a:t>
            </a:r>
            <a:r>
              <a:rPr dirty="0" spc="-10"/>
              <a:t> </a:t>
            </a:r>
            <a:r>
              <a:rPr dirty="0" spc="-25"/>
              <a:t>accurate</a:t>
            </a:r>
            <a:r>
              <a:rPr dirty="0" spc="-15"/>
              <a:t> </a:t>
            </a:r>
            <a:r>
              <a:rPr dirty="0" spc="-25"/>
              <a:t>information </a:t>
            </a:r>
            <a:r>
              <a:rPr dirty="0" spc="-20"/>
              <a:t> </a:t>
            </a:r>
            <a:r>
              <a:rPr dirty="0" spc="-10"/>
              <a:t>dissemination, </a:t>
            </a:r>
            <a:r>
              <a:rPr dirty="0" spc="-25"/>
              <a:t>we</a:t>
            </a:r>
            <a:r>
              <a:rPr dirty="0" spc="5"/>
              <a:t> </a:t>
            </a:r>
            <a:r>
              <a:rPr dirty="0" spc="-15"/>
              <a:t>aspire</a:t>
            </a:r>
            <a:r>
              <a:rPr dirty="0" spc="5"/>
              <a:t> </a:t>
            </a:r>
            <a:r>
              <a:rPr dirty="0" spc="-30"/>
              <a:t>to</a:t>
            </a:r>
            <a:r>
              <a:rPr dirty="0" spc="-5"/>
              <a:t> </a:t>
            </a:r>
            <a:r>
              <a:rPr dirty="0" spc="-35"/>
              <a:t>keep</a:t>
            </a:r>
            <a:r>
              <a:rPr dirty="0"/>
              <a:t> </a:t>
            </a:r>
            <a:r>
              <a:rPr dirty="0" spc="-25"/>
              <a:t>users</a:t>
            </a:r>
            <a:r>
              <a:rPr dirty="0"/>
              <a:t> </a:t>
            </a:r>
            <a:r>
              <a:rPr dirty="0" spc="-20"/>
              <a:t>informed </a:t>
            </a:r>
            <a:r>
              <a:rPr dirty="0" spc="-15"/>
              <a:t> </a:t>
            </a:r>
            <a:r>
              <a:rPr dirty="0"/>
              <a:t>about</a:t>
            </a:r>
            <a:r>
              <a:rPr dirty="0" spc="-5"/>
              <a:t> </a:t>
            </a:r>
            <a:r>
              <a:rPr dirty="0" spc="-10"/>
              <a:t>imminent</a:t>
            </a:r>
            <a:r>
              <a:rPr dirty="0" spc="-5"/>
              <a:t> </a:t>
            </a:r>
            <a:r>
              <a:rPr dirty="0" spc="-15"/>
              <a:t>weather </a:t>
            </a:r>
            <a:r>
              <a:rPr dirty="0" spc="-5"/>
              <a:t>changes.</a:t>
            </a:r>
            <a:r>
              <a:rPr dirty="0"/>
              <a:t> </a:t>
            </a:r>
            <a:r>
              <a:rPr dirty="0" spc="-10"/>
              <a:t>This</a:t>
            </a:r>
            <a:r>
              <a:rPr dirty="0" spc="-5"/>
              <a:t> </a:t>
            </a:r>
            <a:r>
              <a:rPr dirty="0" spc="-15"/>
              <a:t>commitment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156" y="383921"/>
            <a:ext cx="5136515" cy="15513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0">
                <a:solidFill>
                  <a:srgbClr val="000000"/>
                </a:solidFill>
              </a:rPr>
              <a:t>Our</a:t>
            </a:r>
            <a:r>
              <a:rPr dirty="0" sz="10000" spc="-75">
                <a:solidFill>
                  <a:srgbClr val="000000"/>
                </a:solidFill>
              </a:rPr>
              <a:t> </a:t>
            </a:r>
            <a:r>
              <a:rPr dirty="0" sz="10000">
                <a:solidFill>
                  <a:srgbClr val="000000"/>
                </a:solidFill>
              </a:rPr>
              <a:t>Goals</a:t>
            </a:r>
            <a:endParaRPr sz="10000"/>
          </a:p>
        </p:txBody>
      </p:sp>
      <p:sp>
        <p:nvSpPr>
          <p:cNvPr id="3" name="object 3"/>
          <p:cNvSpPr txBox="1"/>
          <p:nvPr/>
        </p:nvSpPr>
        <p:spPr>
          <a:xfrm>
            <a:off x="4026534" y="2353132"/>
            <a:ext cx="11838940" cy="268414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575"/>
              </a:spcBef>
            </a:pPr>
            <a:r>
              <a:rPr dirty="0" sz="4650" spc="-25">
                <a:solidFill>
                  <a:srgbClr val="FFF5DE"/>
                </a:solidFill>
                <a:latin typeface="Calibri"/>
                <a:cs typeface="Calibri"/>
              </a:rPr>
              <a:t>to</a:t>
            </a:r>
            <a:r>
              <a:rPr dirty="0" sz="4650" spc="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10">
                <a:solidFill>
                  <a:srgbClr val="FFF5DE"/>
                </a:solidFill>
                <a:latin typeface="Calibri"/>
                <a:cs typeface="Calibri"/>
              </a:rPr>
              <a:t>timely</a:t>
            </a:r>
            <a:r>
              <a:rPr dirty="0" sz="4650" spc="1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20">
                <a:solidFill>
                  <a:srgbClr val="FFF5DE"/>
                </a:solidFill>
                <a:latin typeface="Calibri"/>
                <a:cs typeface="Calibri"/>
              </a:rPr>
              <a:t>communication</a:t>
            </a:r>
            <a:r>
              <a:rPr dirty="0" sz="4650" spc="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15">
                <a:solidFill>
                  <a:srgbClr val="FFF5DE"/>
                </a:solidFill>
                <a:latin typeface="Calibri"/>
                <a:cs typeface="Calibri"/>
              </a:rPr>
              <a:t>ensures</a:t>
            </a:r>
            <a:r>
              <a:rPr dirty="0" sz="4650" spc="10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15">
                <a:solidFill>
                  <a:srgbClr val="FFF5DE"/>
                </a:solidFill>
                <a:latin typeface="Calibri"/>
                <a:cs typeface="Calibri"/>
              </a:rPr>
              <a:t>that</a:t>
            </a:r>
            <a:r>
              <a:rPr dirty="0" sz="4650" spc="10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5">
                <a:solidFill>
                  <a:srgbClr val="FFF5DE"/>
                </a:solidFill>
                <a:latin typeface="Calibri"/>
                <a:cs typeface="Calibri"/>
              </a:rPr>
              <a:t>individuals </a:t>
            </a:r>
            <a:r>
              <a:rPr dirty="0" sz="4650" spc="-103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15">
                <a:solidFill>
                  <a:srgbClr val="FFF5DE"/>
                </a:solidFill>
                <a:latin typeface="Calibri"/>
                <a:cs typeface="Calibri"/>
              </a:rPr>
              <a:t>can </a:t>
            </a:r>
            <a:r>
              <a:rPr dirty="0" sz="4650" spc="-20">
                <a:solidFill>
                  <a:srgbClr val="FFF5DE"/>
                </a:solidFill>
                <a:latin typeface="Calibri"/>
                <a:cs typeface="Calibri"/>
              </a:rPr>
              <a:t>proactively </a:t>
            </a:r>
            <a:r>
              <a:rPr dirty="0" sz="4650" spc="-10">
                <a:solidFill>
                  <a:srgbClr val="FFF5DE"/>
                </a:solidFill>
                <a:latin typeface="Calibri"/>
                <a:cs typeface="Calibri"/>
              </a:rPr>
              <a:t>respond </a:t>
            </a:r>
            <a:r>
              <a:rPr dirty="0" sz="4650" spc="-25">
                <a:solidFill>
                  <a:srgbClr val="FFF5DE"/>
                </a:solidFill>
                <a:latin typeface="Calibri"/>
                <a:cs typeface="Calibri"/>
              </a:rPr>
              <a:t>to </a:t>
            </a:r>
            <a:r>
              <a:rPr dirty="0" sz="4650" spc="-10">
                <a:solidFill>
                  <a:srgbClr val="FFF5DE"/>
                </a:solidFill>
                <a:latin typeface="Calibri"/>
                <a:cs typeface="Calibri"/>
              </a:rPr>
              <a:t>evolving </a:t>
            </a:r>
            <a:r>
              <a:rPr dirty="0" sz="4650" spc="-15">
                <a:solidFill>
                  <a:srgbClr val="FFF5DE"/>
                </a:solidFill>
                <a:latin typeface="Calibri"/>
                <a:cs typeface="Calibri"/>
              </a:rPr>
              <a:t>weather </a:t>
            </a:r>
            <a:r>
              <a:rPr dirty="0" sz="4650" spc="-10">
                <a:solidFill>
                  <a:srgbClr val="FFF5DE"/>
                </a:solidFill>
                <a:latin typeface="Calibri"/>
                <a:cs typeface="Calibri"/>
              </a:rPr>
              <a:t> conditions, </a:t>
            </a:r>
            <a:r>
              <a:rPr dirty="0" sz="4650" spc="-5">
                <a:solidFill>
                  <a:srgbClr val="FFF5DE"/>
                </a:solidFill>
                <a:latin typeface="Calibri"/>
                <a:cs typeface="Calibri"/>
              </a:rPr>
              <a:t>enhancing</a:t>
            </a:r>
            <a:r>
              <a:rPr dirty="0" sz="4650" spc="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30">
                <a:solidFill>
                  <a:srgbClr val="FFF5DE"/>
                </a:solidFill>
                <a:latin typeface="Calibri"/>
                <a:cs typeface="Calibri"/>
              </a:rPr>
              <a:t>overall</a:t>
            </a:r>
            <a:r>
              <a:rPr dirty="0" sz="4650" spc="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30">
                <a:solidFill>
                  <a:srgbClr val="FFF5DE"/>
                </a:solidFill>
                <a:latin typeface="Calibri"/>
                <a:cs typeface="Calibri"/>
              </a:rPr>
              <a:t>safety</a:t>
            </a:r>
            <a:r>
              <a:rPr dirty="0" sz="4650" spc="-5">
                <a:solidFill>
                  <a:srgbClr val="FFF5DE"/>
                </a:solidFill>
                <a:latin typeface="Calibri"/>
                <a:cs typeface="Calibri"/>
              </a:rPr>
              <a:t> </a:t>
            </a:r>
            <a:r>
              <a:rPr dirty="0" sz="4650" spc="-10">
                <a:solidFill>
                  <a:srgbClr val="FFF5DE"/>
                </a:solidFill>
                <a:latin typeface="Calibri"/>
                <a:cs typeface="Calibri"/>
              </a:rPr>
              <a:t>and</a:t>
            </a:r>
            <a:endParaRPr sz="4650">
              <a:latin typeface="Calibri"/>
              <a:cs typeface="Calibri"/>
            </a:endParaRPr>
          </a:p>
          <a:p>
            <a:pPr marL="12700">
              <a:lnSpc>
                <a:spcPts val="5115"/>
              </a:lnSpc>
            </a:pPr>
            <a:r>
              <a:rPr dirty="0" sz="4650" spc="-15">
                <a:solidFill>
                  <a:srgbClr val="FFF5DE"/>
                </a:solidFill>
                <a:latin typeface="Calibri"/>
                <a:cs typeface="Calibri"/>
              </a:rPr>
              <a:t>preparedness.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6" cy="102838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" y="0"/>
            <a:ext cx="18287434" cy="102869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8986" y="2097100"/>
            <a:ext cx="4747260" cy="1397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90">
                <a:solidFill>
                  <a:srgbClr val="F86F5A"/>
                </a:solidFill>
              </a:rPr>
              <a:t>W</a:t>
            </a:r>
            <a:r>
              <a:rPr dirty="0" sz="9000" spc="-5">
                <a:solidFill>
                  <a:srgbClr val="F86F5A"/>
                </a:solidFill>
              </a:rPr>
              <a:t>ORK</a:t>
            </a:r>
            <a:r>
              <a:rPr dirty="0" sz="9000" spc="-40">
                <a:solidFill>
                  <a:srgbClr val="F86F5A"/>
                </a:solidFill>
              </a:rPr>
              <a:t>I</a:t>
            </a:r>
            <a:r>
              <a:rPr dirty="0" sz="9000">
                <a:solidFill>
                  <a:srgbClr val="F86F5A"/>
                </a:solidFill>
              </a:rPr>
              <a:t>NG</a:t>
            </a:r>
            <a:endParaRPr sz="9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6" y="0"/>
            <a:ext cx="18288000" cy="9841230"/>
            <a:chOff x="636" y="0"/>
            <a:chExt cx="18288000" cy="9841230"/>
          </a:xfrm>
        </p:grpSpPr>
        <p:sp>
          <p:nvSpPr>
            <p:cNvPr id="3" name="object 3"/>
            <p:cNvSpPr/>
            <p:nvPr/>
          </p:nvSpPr>
          <p:spPr>
            <a:xfrm>
              <a:off x="636" y="0"/>
              <a:ext cx="18287365" cy="9841230"/>
            </a:xfrm>
            <a:custGeom>
              <a:avLst/>
              <a:gdLst/>
              <a:ahLst/>
              <a:cxnLst/>
              <a:rect l="l" t="t" r="r" b="b"/>
              <a:pathLst>
                <a:path w="18287365" h="9841230">
                  <a:moveTo>
                    <a:pt x="0" y="0"/>
                  </a:moveTo>
                  <a:lnTo>
                    <a:pt x="18287363" y="0"/>
                  </a:lnTo>
                  <a:lnTo>
                    <a:pt x="18287363" y="9840772"/>
                  </a:lnTo>
                  <a:lnTo>
                    <a:pt x="0" y="9840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" y="0"/>
              <a:ext cx="230504" cy="3223895"/>
            </a:xfrm>
            <a:custGeom>
              <a:avLst/>
              <a:gdLst/>
              <a:ahLst/>
              <a:cxnLst/>
              <a:rect l="l" t="t" r="r" b="b"/>
              <a:pathLst>
                <a:path w="230504" h="3223895">
                  <a:moveTo>
                    <a:pt x="229958" y="0"/>
                  </a:moveTo>
                  <a:lnTo>
                    <a:pt x="97320" y="0"/>
                  </a:lnTo>
                  <a:lnTo>
                    <a:pt x="97320" y="2895219"/>
                  </a:lnTo>
                  <a:lnTo>
                    <a:pt x="94894" y="2897632"/>
                  </a:lnTo>
                  <a:lnTo>
                    <a:pt x="92202" y="2899537"/>
                  </a:lnTo>
                  <a:lnTo>
                    <a:pt x="85699" y="2902458"/>
                  </a:lnTo>
                  <a:lnTo>
                    <a:pt x="85534" y="2902458"/>
                  </a:lnTo>
                  <a:lnTo>
                    <a:pt x="80733" y="2899791"/>
                  </a:lnTo>
                  <a:lnTo>
                    <a:pt x="77889" y="2893568"/>
                  </a:lnTo>
                  <a:lnTo>
                    <a:pt x="74244" y="2888869"/>
                  </a:lnTo>
                  <a:lnTo>
                    <a:pt x="85699" y="2880741"/>
                  </a:lnTo>
                  <a:lnTo>
                    <a:pt x="88976" y="2878328"/>
                  </a:lnTo>
                  <a:lnTo>
                    <a:pt x="92697" y="2883027"/>
                  </a:lnTo>
                  <a:lnTo>
                    <a:pt x="95427" y="2888234"/>
                  </a:lnTo>
                  <a:lnTo>
                    <a:pt x="97155" y="2893949"/>
                  </a:lnTo>
                  <a:lnTo>
                    <a:pt x="97320" y="2895219"/>
                  </a:lnTo>
                  <a:lnTo>
                    <a:pt x="97320" y="0"/>
                  </a:lnTo>
                  <a:lnTo>
                    <a:pt x="85699" y="0"/>
                  </a:lnTo>
                  <a:lnTo>
                    <a:pt x="22898" y="0"/>
                  </a:lnTo>
                  <a:lnTo>
                    <a:pt x="22898" y="2909316"/>
                  </a:lnTo>
                  <a:lnTo>
                    <a:pt x="22860" y="2912999"/>
                  </a:lnTo>
                  <a:lnTo>
                    <a:pt x="20866" y="2912110"/>
                  </a:lnTo>
                  <a:lnTo>
                    <a:pt x="18834" y="2911094"/>
                  </a:lnTo>
                  <a:lnTo>
                    <a:pt x="20866" y="2910205"/>
                  </a:lnTo>
                  <a:lnTo>
                    <a:pt x="22898" y="2909316"/>
                  </a:lnTo>
                  <a:lnTo>
                    <a:pt x="22898" y="0"/>
                  </a:lnTo>
                  <a:lnTo>
                    <a:pt x="20866" y="0"/>
                  </a:lnTo>
                  <a:lnTo>
                    <a:pt x="0" y="0"/>
                  </a:lnTo>
                  <a:lnTo>
                    <a:pt x="0" y="3124962"/>
                  </a:lnTo>
                  <a:lnTo>
                    <a:pt x="20866" y="3134995"/>
                  </a:lnTo>
                  <a:lnTo>
                    <a:pt x="85699" y="3166110"/>
                  </a:lnTo>
                  <a:lnTo>
                    <a:pt x="122986" y="3182404"/>
                  </a:lnTo>
                  <a:lnTo>
                    <a:pt x="203111" y="3213100"/>
                  </a:lnTo>
                  <a:lnTo>
                    <a:pt x="229958" y="3223895"/>
                  </a:lnTo>
                  <a:lnTo>
                    <a:pt x="229958" y="3032379"/>
                  </a:lnTo>
                  <a:lnTo>
                    <a:pt x="199656" y="3012059"/>
                  </a:lnTo>
                  <a:lnTo>
                    <a:pt x="182321" y="2997530"/>
                  </a:lnTo>
                  <a:lnTo>
                    <a:pt x="164655" y="2980855"/>
                  </a:lnTo>
                  <a:lnTo>
                    <a:pt x="146329" y="2961843"/>
                  </a:lnTo>
                  <a:lnTo>
                    <a:pt x="127038" y="2940304"/>
                  </a:lnTo>
                  <a:lnTo>
                    <a:pt x="128371" y="2934462"/>
                  </a:lnTo>
                  <a:lnTo>
                    <a:pt x="131940" y="2930652"/>
                  </a:lnTo>
                  <a:lnTo>
                    <a:pt x="143535" y="2927350"/>
                  </a:lnTo>
                  <a:lnTo>
                    <a:pt x="148551" y="2928747"/>
                  </a:lnTo>
                  <a:lnTo>
                    <a:pt x="152793" y="2932938"/>
                  </a:lnTo>
                  <a:lnTo>
                    <a:pt x="170230" y="2945803"/>
                  </a:lnTo>
                  <a:lnTo>
                    <a:pt x="188010" y="2958058"/>
                  </a:lnTo>
                  <a:lnTo>
                    <a:pt x="206146" y="2969704"/>
                  </a:lnTo>
                  <a:lnTo>
                    <a:pt x="224637" y="2980690"/>
                  </a:lnTo>
                  <a:lnTo>
                    <a:pt x="229958" y="2983357"/>
                  </a:lnTo>
                  <a:lnTo>
                    <a:pt x="229958" y="2927350"/>
                  </a:lnTo>
                  <a:lnTo>
                    <a:pt x="229958" y="2878328"/>
                  </a:lnTo>
                  <a:lnTo>
                    <a:pt x="229958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93" y="3032379"/>
              <a:ext cx="100317" cy="2357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0593" y="0"/>
              <a:ext cx="948690" cy="3592195"/>
            </a:xfrm>
            <a:custGeom>
              <a:avLst/>
              <a:gdLst/>
              <a:ahLst/>
              <a:cxnLst/>
              <a:rect l="l" t="t" r="r" b="b"/>
              <a:pathLst>
                <a:path w="948690" h="3592195">
                  <a:moveTo>
                    <a:pt x="948651" y="0"/>
                  </a:moveTo>
                  <a:lnTo>
                    <a:pt x="913561" y="0"/>
                  </a:lnTo>
                  <a:lnTo>
                    <a:pt x="870419" y="0"/>
                  </a:lnTo>
                  <a:lnTo>
                    <a:pt x="870419" y="3318383"/>
                  </a:lnTo>
                  <a:lnTo>
                    <a:pt x="864171" y="3319653"/>
                  </a:lnTo>
                  <a:lnTo>
                    <a:pt x="860005" y="3320542"/>
                  </a:lnTo>
                  <a:lnTo>
                    <a:pt x="859447" y="3320542"/>
                  </a:lnTo>
                  <a:lnTo>
                    <a:pt x="858634" y="3317875"/>
                  </a:lnTo>
                  <a:lnTo>
                    <a:pt x="857923" y="3316478"/>
                  </a:lnTo>
                  <a:lnTo>
                    <a:pt x="864171" y="3315208"/>
                  </a:lnTo>
                  <a:lnTo>
                    <a:pt x="868400" y="3314319"/>
                  </a:lnTo>
                  <a:lnTo>
                    <a:pt x="868921" y="3314192"/>
                  </a:lnTo>
                  <a:lnTo>
                    <a:pt x="869734" y="3316986"/>
                  </a:lnTo>
                  <a:lnTo>
                    <a:pt x="870419" y="3318383"/>
                  </a:lnTo>
                  <a:lnTo>
                    <a:pt x="870419" y="0"/>
                  </a:lnTo>
                  <a:lnTo>
                    <a:pt x="864171" y="0"/>
                  </a:lnTo>
                  <a:lnTo>
                    <a:pt x="674560" y="0"/>
                  </a:lnTo>
                  <a:lnTo>
                    <a:pt x="674560" y="3456686"/>
                  </a:lnTo>
                  <a:lnTo>
                    <a:pt x="671296" y="3456051"/>
                  </a:lnTo>
                  <a:lnTo>
                    <a:pt x="669175" y="3455543"/>
                  </a:lnTo>
                  <a:lnTo>
                    <a:pt x="668045" y="3454908"/>
                  </a:lnTo>
                  <a:lnTo>
                    <a:pt x="668362" y="3452622"/>
                  </a:lnTo>
                  <a:lnTo>
                    <a:pt x="668045" y="3451098"/>
                  </a:lnTo>
                  <a:lnTo>
                    <a:pt x="671296" y="3449701"/>
                  </a:lnTo>
                  <a:lnTo>
                    <a:pt x="672973" y="3449066"/>
                  </a:lnTo>
                  <a:lnTo>
                    <a:pt x="674560" y="3456686"/>
                  </a:lnTo>
                  <a:lnTo>
                    <a:pt x="674560" y="0"/>
                  </a:lnTo>
                  <a:lnTo>
                    <a:pt x="671296" y="0"/>
                  </a:lnTo>
                  <a:lnTo>
                    <a:pt x="647115" y="0"/>
                  </a:lnTo>
                  <a:lnTo>
                    <a:pt x="647115" y="3317240"/>
                  </a:lnTo>
                  <a:lnTo>
                    <a:pt x="644728" y="3318129"/>
                  </a:lnTo>
                  <a:lnTo>
                    <a:pt x="642353" y="3319018"/>
                  </a:lnTo>
                  <a:lnTo>
                    <a:pt x="642772" y="3314827"/>
                  </a:lnTo>
                  <a:lnTo>
                    <a:pt x="644728" y="3315970"/>
                  </a:lnTo>
                  <a:lnTo>
                    <a:pt x="647115" y="3317240"/>
                  </a:lnTo>
                  <a:lnTo>
                    <a:pt x="647115" y="0"/>
                  </a:lnTo>
                  <a:lnTo>
                    <a:pt x="644728" y="0"/>
                  </a:lnTo>
                  <a:lnTo>
                    <a:pt x="611644" y="0"/>
                  </a:lnTo>
                  <a:lnTo>
                    <a:pt x="611644" y="3348990"/>
                  </a:lnTo>
                  <a:lnTo>
                    <a:pt x="602157" y="3353943"/>
                  </a:lnTo>
                  <a:lnTo>
                    <a:pt x="594017" y="3352800"/>
                  </a:lnTo>
                  <a:lnTo>
                    <a:pt x="591972" y="3352546"/>
                  </a:lnTo>
                  <a:lnTo>
                    <a:pt x="576402" y="3343148"/>
                  </a:lnTo>
                  <a:lnTo>
                    <a:pt x="594017" y="3346069"/>
                  </a:lnTo>
                  <a:lnTo>
                    <a:pt x="611644" y="3348990"/>
                  </a:lnTo>
                  <a:lnTo>
                    <a:pt x="611644" y="0"/>
                  </a:lnTo>
                  <a:lnTo>
                    <a:pt x="594017" y="0"/>
                  </a:lnTo>
                  <a:lnTo>
                    <a:pt x="572033" y="0"/>
                  </a:lnTo>
                  <a:lnTo>
                    <a:pt x="572033" y="3339846"/>
                  </a:lnTo>
                  <a:lnTo>
                    <a:pt x="561911" y="3327908"/>
                  </a:lnTo>
                  <a:lnTo>
                    <a:pt x="551802" y="3315970"/>
                  </a:lnTo>
                  <a:lnTo>
                    <a:pt x="561911" y="3317621"/>
                  </a:lnTo>
                  <a:lnTo>
                    <a:pt x="572033" y="3339846"/>
                  </a:lnTo>
                  <a:lnTo>
                    <a:pt x="572033" y="0"/>
                  </a:lnTo>
                  <a:lnTo>
                    <a:pt x="561911" y="0"/>
                  </a:lnTo>
                  <a:lnTo>
                    <a:pt x="506069" y="0"/>
                  </a:lnTo>
                  <a:lnTo>
                    <a:pt x="506069" y="3428619"/>
                  </a:lnTo>
                  <a:lnTo>
                    <a:pt x="505764" y="3431413"/>
                  </a:lnTo>
                  <a:lnTo>
                    <a:pt x="503402" y="3435731"/>
                  </a:lnTo>
                  <a:lnTo>
                    <a:pt x="497979" y="3443859"/>
                  </a:lnTo>
                  <a:lnTo>
                    <a:pt x="497205" y="3445002"/>
                  </a:lnTo>
                  <a:lnTo>
                    <a:pt x="490588" y="3412998"/>
                  </a:lnTo>
                  <a:lnTo>
                    <a:pt x="497979" y="3419856"/>
                  </a:lnTo>
                  <a:lnTo>
                    <a:pt x="504024" y="3425444"/>
                  </a:lnTo>
                  <a:lnTo>
                    <a:pt x="506069" y="3428619"/>
                  </a:lnTo>
                  <a:lnTo>
                    <a:pt x="506069" y="0"/>
                  </a:lnTo>
                  <a:lnTo>
                    <a:pt x="497979" y="0"/>
                  </a:lnTo>
                  <a:lnTo>
                    <a:pt x="242328" y="0"/>
                  </a:lnTo>
                  <a:lnTo>
                    <a:pt x="242328" y="3318510"/>
                  </a:lnTo>
                  <a:lnTo>
                    <a:pt x="242328" y="3318637"/>
                  </a:lnTo>
                  <a:lnTo>
                    <a:pt x="238379" y="3319526"/>
                  </a:lnTo>
                  <a:lnTo>
                    <a:pt x="235750" y="3320034"/>
                  </a:lnTo>
                  <a:lnTo>
                    <a:pt x="235191" y="3320034"/>
                  </a:lnTo>
                  <a:lnTo>
                    <a:pt x="234873" y="3317494"/>
                  </a:lnTo>
                  <a:lnTo>
                    <a:pt x="234416" y="3316224"/>
                  </a:lnTo>
                  <a:lnTo>
                    <a:pt x="238379" y="3317367"/>
                  </a:lnTo>
                  <a:lnTo>
                    <a:pt x="242328" y="3318510"/>
                  </a:lnTo>
                  <a:lnTo>
                    <a:pt x="242328" y="0"/>
                  </a:lnTo>
                  <a:lnTo>
                    <a:pt x="238379" y="0"/>
                  </a:lnTo>
                  <a:lnTo>
                    <a:pt x="213029" y="0"/>
                  </a:lnTo>
                  <a:lnTo>
                    <a:pt x="213029" y="3101467"/>
                  </a:lnTo>
                  <a:lnTo>
                    <a:pt x="205524" y="3101632"/>
                  </a:lnTo>
                  <a:lnTo>
                    <a:pt x="198056" y="3101517"/>
                  </a:lnTo>
                  <a:lnTo>
                    <a:pt x="190627" y="3101098"/>
                  </a:lnTo>
                  <a:lnTo>
                    <a:pt x="183248" y="3100324"/>
                  </a:lnTo>
                  <a:lnTo>
                    <a:pt x="157873" y="3095244"/>
                  </a:lnTo>
                  <a:lnTo>
                    <a:pt x="154038" y="3094482"/>
                  </a:lnTo>
                  <a:lnTo>
                    <a:pt x="132740" y="3084322"/>
                  </a:lnTo>
                  <a:lnTo>
                    <a:pt x="102717" y="3070225"/>
                  </a:lnTo>
                  <a:lnTo>
                    <a:pt x="128003" y="3066542"/>
                  </a:lnTo>
                  <a:lnTo>
                    <a:pt x="132740" y="3067177"/>
                  </a:lnTo>
                  <a:lnTo>
                    <a:pt x="148996" y="3069209"/>
                  </a:lnTo>
                  <a:lnTo>
                    <a:pt x="157873" y="3072130"/>
                  </a:lnTo>
                  <a:lnTo>
                    <a:pt x="201866" y="3093859"/>
                  </a:lnTo>
                  <a:lnTo>
                    <a:pt x="213029" y="3101467"/>
                  </a:lnTo>
                  <a:lnTo>
                    <a:pt x="213029" y="0"/>
                  </a:lnTo>
                  <a:lnTo>
                    <a:pt x="157873" y="0"/>
                  </a:lnTo>
                  <a:lnTo>
                    <a:pt x="147789" y="0"/>
                  </a:lnTo>
                  <a:lnTo>
                    <a:pt x="147789" y="2946400"/>
                  </a:lnTo>
                  <a:lnTo>
                    <a:pt x="146367" y="2949956"/>
                  </a:lnTo>
                  <a:lnTo>
                    <a:pt x="143141" y="2952496"/>
                  </a:lnTo>
                  <a:lnTo>
                    <a:pt x="139560" y="2953131"/>
                  </a:lnTo>
                  <a:lnTo>
                    <a:pt x="135623" y="2951988"/>
                  </a:lnTo>
                  <a:lnTo>
                    <a:pt x="118211" y="2931541"/>
                  </a:lnTo>
                  <a:lnTo>
                    <a:pt x="132740" y="2935986"/>
                  </a:lnTo>
                  <a:lnTo>
                    <a:pt x="145529" y="2939923"/>
                  </a:lnTo>
                  <a:lnTo>
                    <a:pt x="147510" y="2943098"/>
                  </a:lnTo>
                  <a:lnTo>
                    <a:pt x="147789" y="2946400"/>
                  </a:lnTo>
                  <a:lnTo>
                    <a:pt x="147789" y="0"/>
                  </a:lnTo>
                  <a:lnTo>
                    <a:pt x="132740" y="0"/>
                  </a:lnTo>
                  <a:lnTo>
                    <a:pt x="114782" y="0"/>
                  </a:lnTo>
                  <a:lnTo>
                    <a:pt x="114782" y="2929001"/>
                  </a:lnTo>
                  <a:lnTo>
                    <a:pt x="100317" y="2926207"/>
                  </a:lnTo>
                  <a:lnTo>
                    <a:pt x="89306" y="2924175"/>
                  </a:lnTo>
                  <a:lnTo>
                    <a:pt x="87287" y="2923540"/>
                  </a:lnTo>
                  <a:lnTo>
                    <a:pt x="85178" y="2916428"/>
                  </a:lnTo>
                  <a:lnTo>
                    <a:pt x="86931" y="2911856"/>
                  </a:lnTo>
                  <a:lnTo>
                    <a:pt x="94132" y="2909189"/>
                  </a:lnTo>
                  <a:lnTo>
                    <a:pt x="95529" y="2910332"/>
                  </a:lnTo>
                  <a:lnTo>
                    <a:pt x="100317" y="2914904"/>
                  </a:lnTo>
                  <a:lnTo>
                    <a:pt x="114782" y="2929001"/>
                  </a:lnTo>
                  <a:lnTo>
                    <a:pt x="114782" y="0"/>
                  </a:lnTo>
                  <a:lnTo>
                    <a:pt x="100317" y="0"/>
                  </a:lnTo>
                  <a:lnTo>
                    <a:pt x="0" y="0"/>
                  </a:lnTo>
                  <a:lnTo>
                    <a:pt x="0" y="2983357"/>
                  </a:lnTo>
                  <a:lnTo>
                    <a:pt x="72072" y="3018790"/>
                  </a:lnTo>
                  <a:lnTo>
                    <a:pt x="80124" y="3022663"/>
                  </a:lnTo>
                  <a:lnTo>
                    <a:pt x="87795" y="3027489"/>
                  </a:lnTo>
                  <a:lnTo>
                    <a:pt x="94488" y="3033369"/>
                  </a:lnTo>
                  <a:lnTo>
                    <a:pt x="99606" y="3040380"/>
                  </a:lnTo>
                  <a:lnTo>
                    <a:pt x="100317" y="3042793"/>
                  </a:lnTo>
                  <a:lnTo>
                    <a:pt x="102908" y="3051683"/>
                  </a:lnTo>
                  <a:lnTo>
                    <a:pt x="100317" y="3063748"/>
                  </a:lnTo>
                  <a:lnTo>
                    <a:pt x="100317" y="3268091"/>
                  </a:lnTo>
                  <a:lnTo>
                    <a:pt x="101206" y="3268345"/>
                  </a:lnTo>
                  <a:lnTo>
                    <a:pt x="132740" y="3279648"/>
                  </a:lnTo>
                  <a:lnTo>
                    <a:pt x="157873" y="3288538"/>
                  </a:lnTo>
                  <a:lnTo>
                    <a:pt x="201828" y="3313506"/>
                  </a:lnTo>
                  <a:lnTo>
                    <a:pt x="214757" y="3322955"/>
                  </a:lnTo>
                  <a:lnTo>
                    <a:pt x="238379" y="3337179"/>
                  </a:lnTo>
                  <a:lnTo>
                    <a:pt x="276910" y="3360293"/>
                  </a:lnTo>
                  <a:lnTo>
                    <a:pt x="327101" y="3380854"/>
                  </a:lnTo>
                  <a:lnTo>
                    <a:pt x="344525" y="3386328"/>
                  </a:lnTo>
                  <a:lnTo>
                    <a:pt x="355460" y="3377527"/>
                  </a:lnTo>
                  <a:lnTo>
                    <a:pt x="363575" y="3366046"/>
                  </a:lnTo>
                  <a:lnTo>
                    <a:pt x="373049" y="3358045"/>
                  </a:lnTo>
                  <a:lnTo>
                    <a:pt x="388124" y="3359658"/>
                  </a:lnTo>
                  <a:lnTo>
                    <a:pt x="389750" y="3364103"/>
                  </a:lnTo>
                  <a:lnTo>
                    <a:pt x="393065" y="3368548"/>
                  </a:lnTo>
                  <a:lnTo>
                    <a:pt x="392442" y="3372358"/>
                  </a:lnTo>
                  <a:lnTo>
                    <a:pt x="391502" y="3375533"/>
                  </a:lnTo>
                  <a:lnTo>
                    <a:pt x="390944" y="3378962"/>
                  </a:lnTo>
                  <a:lnTo>
                    <a:pt x="390537" y="3385693"/>
                  </a:lnTo>
                  <a:lnTo>
                    <a:pt x="390715" y="3389122"/>
                  </a:lnTo>
                  <a:lnTo>
                    <a:pt x="391807" y="3395853"/>
                  </a:lnTo>
                  <a:lnTo>
                    <a:pt x="416433" y="3426714"/>
                  </a:lnTo>
                  <a:lnTo>
                    <a:pt x="432701" y="3431159"/>
                  </a:lnTo>
                  <a:lnTo>
                    <a:pt x="497370" y="3448304"/>
                  </a:lnTo>
                  <a:lnTo>
                    <a:pt x="497979" y="3448939"/>
                  </a:lnTo>
                  <a:lnTo>
                    <a:pt x="503974" y="3455416"/>
                  </a:lnTo>
                  <a:lnTo>
                    <a:pt x="507187" y="3457702"/>
                  </a:lnTo>
                  <a:lnTo>
                    <a:pt x="510717" y="3459480"/>
                  </a:lnTo>
                  <a:lnTo>
                    <a:pt x="514578" y="3460369"/>
                  </a:lnTo>
                  <a:lnTo>
                    <a:pt x="518426" y="3461385"/>
                  </a:lnTo>
                  <a:lnTo>
                    <a:pt x="543839" y="3453003"/>
                  </a:lnTo>
                  <a:lnTo>
                    <a:pt x="550633" y="3449701"/>
                  </a:lnTo>
                  <a:lnTo>
                    <a:pt x="557771" y="3447415"/>
                  </a:lnTo>
                  <a:lnTo>
                    <a:pt x="561911" y="3446780"/>
                  </a:lnTo>
                  <a:lnTo>
                    <a:pt x="580186" y="3444113"/>
                  </a:lnTo>
                  <a:lnTo>
                    <a:pt x="594017" y="3448812"/>
                  </a:lnTo>
                  <a:lnTo>
                    <a:pt x="644728" y="3466338"/>
                  </a:lnTo>
                  <a:lnTo>
                    <a:pt x="671296" y="3475482"/>
                  </a:lnTo>
                  <a:lnTo>
                    <a:pt x="684009" y="3479800"/>
                  </a:lnTo>
                  <a:lnTo>
                    <a:pt x="671296" y="3488182"/>
                  </a:lnTo>
                  <a:lnTo>
                    <a:pt x="669721" y="3489325"/>
                  </a:lnTo>
                  <a:lnTo>
                    <a:pt x="666178" y="3491611"/>
                  </a:lnTo>
                  <a:lnTo>
                    <a:pt x="663625" y="3493008"/>
                  </a:lnTo>
                  <a:lnTo>
                    <a:pt x="661289" y="3492754"/>
                  </a:lnTo>
                  <a:lnTo>
                    <a:pt x="644728" y="3489960"/>
                  </a:lnTo>
                  <a:lnTo>
                    <a:pt x="594017" y="3481324"/>
                  </a:lnTo>
                  <a:lnTo>
                    <a:pt x="588556" y="3480435"/>
                  </a:lnTo>
                  <a:lnTo>
                    <a:pt x="584415" y="3479673"/>
                  </a:lnTo>
                  <a:lnTo>
                    <a:pt x="580009" y="3478403"/>
                  </a:lnTo>
                  <a:lnTo>
                    <a:pt x="576072" y="3479673"/>
                  </a:lnTo>
                  <a:lnTo>
                    <a:pt x="572147" y="3480943"/>
                  </a:lnTo>
                  <a:lnTo>
                    <a:pt x="568693" y="3484880"/>
                  </a:lnTo>
                  <a:lnTo>
                    <a:pt x="566470" y="3494532"/>
                  </a:lnTo>
                  <a:lnTo>
                    <a:pt x="594017" y="3502406"/>
                  </a:lnTo>
                  <a:lnTo>
                    <a:pt x="644728" y="3516884"/>
                  </a:lnTo>
                  <a:lnTo>
                    <a:pt x="671296" y="3524377"/>
                  </a:lnTo>
                  <a:lnTo>
                    <a:pt x="686498" y="3528695"/>
                  </a:lnTo>
                  <a:lnTo>
                    <a:pt x="739355" y="3537547"/>
                  </a:lnTo>
                  <a:lnTo>
                    <a:pt x="790321" y="3554095"/>
                  </a:lnTo>
                  <a:lnTo>
                    <a:pt x="816952" y="3567353"/>
                  </a:lnTo>
                  <a:lnTo>
                    <a:pt x="830199" y="3572484"/>
                  </a:lnTo>
                  <a:lnTo>
                    <a:pt x="844169" y="3574415"/>
                  </a:lnTo>
                  <a:lnTo>
                    <a:pt x="864171" y="3569335"/>
                  </a:lnTo>
                  <a:lnTo>
                    <a:pt x="870216" y="3568420"/>
                  </a:lnTo>
                  <a:lnTo>
                    <a:pt x="876592" y="3569754"/>
                  </a:lnTo>
                  <a:lnTo>
                    <a:pt x="889812" y="3574669"/>
                  </a:lnTo>
                  <a:lnTo>
                    <a:pt x="913561" y="3584702"/>
                  </a:lnTo>
                  <a:lnTo>
                    <a:pt x="920026" y="3587369"/>
                  </a:lnTo>
                  <a:lnTo>
                    <a:pt x="948651" y="3591687"/>
                  </a:lnTo>
                  <a:lnTo>
                    <a:pt x="948651" y="3548888"/>
                  </a:lnTo>
                  <a:lnTo>
                    <a:pt x="945095" y="3547491"/>
                  </a:lnTo>
                  <a:lnTo>
                    <a:pt x="944778" y="3546602"/>
                  </a:lnTo>
                  <a:lnTo>
                    <a:pt x="944778" y="3537839"/>
                  </a:lnTo>
                  <a:lnTo>
                    <a:pt x="948651" y="3542538"/>
                  </a:lnTo>
                  <a:lnTo>
                    <a:pt x="948651" y="3487547"/>
                  </a:lnTo>
                  <a:lnTo>
                    <a:pt x="941247" y="3485731"/>
                  </a:lnTo>
                  <a:lnTo>
                    <a:pt x="941247" y="3535426"/>
                  </a:lnTo>
                  <a:lnTo>
                    <a:pt x="914158" y="3538728"/>
                  </a:lnTo>
                  <a:lnTo>
                    <a:pt x="913561" y="3538474"/>
                  </a:lnTo>
                  <a:lnTo>
                    <a:pt x="885888" y="3526409"/>
                  </a:lnTo>
                  <a:lnTo>
                    <a:pt x="913561" y="3524758"/>
                  </a:lnTo>
                  <a:lnTo>
                    <a:pt x="915924" y="3524631"/>
                  </a:lnTo>
                  <a:lnTo>
                    <a:pt x="941247" y="3535426"/>
                  </a:lnTo>
                  <a:lnTo>
                    <a:pt x="941247" y="3485731"/>
                  </a:lnTo>
                  <a:lnTo>
                    <a:pt x="913561" y="3478911"/>
                  </a:lnTo>
                  <a:lnTo>
                    <a:pt x="864171" y="3466846"/>
                  </a:lnTo>
                  <a:lnTo>
                    <a:pt x="823023" y="3456686"/>
                  </a:lnTo>
                  <a:lnTo>
                    <a:pt x="779627" y="3443490"/>
                  </a:lnTo>
                  <a:lnTo>
                    <a:pt x="714260" y="3417252"/>
                  </a:lnTo>
                  <a:lnTo>
                    <a:pt x="682510" y="3401822"/>
                  </a:lnTo>
                  <a:lnTo>
                    <a:pt x="696150" y="3396513"/>
                  </a:lnTo>
                  <a:lnTo>
                    <a:pt x="710133" y="3392767"/>
                  </a:lnTo>
                  <a:lnTo>
                    <a:pt x="724446" y="3390557"/>
                  </a:lnTo>
                  <a:lnTo>
                    <a:pt x="739089" y="3389884"/>
                  </a:lnTo>
                  <a:lnTo>
                    <a:pt x="752106" y="3387217"/>
                  </a:lnTo>
                  <a:lnTo>
                    <a:pt x="765213" y="3385693"/>
                  </a:lnTo>
                  <a:lnTo>
                    <a:pt x="778395" y="3385324"/>
                  </a:lnTo>
                  <a:lnTo>
                    <a:pt x="791679" y="3386074"/>
                  </a:lnTo>
                  <a:lnTo>
                    <a:pt x="804786" y="3388969"/>
                  </a:lnTo>
                  <a:lnTo>
                    <a:pt x="818007" y="3390569"/>
                  </a:lnTo>
                  <a:lnTo>
                    <a:pt x="831316" y="3390925"/>
                  </a:lnTo>
                  <a:lnTo>
                    <a:pt x="844727" y="3390011"/>
                  </a:lnTo>
                  <a:lnTo>
                    <a:pt x="864171" y="3385947"/>
                  </a:lnTo>
                  <a:lnTo>
                    <a:pt x="870864" y="3384550"/>
                  </a:lnTo>
                  <a:lnTo>
                    <a:pt x="899160" y="3371215"/>
                  </a:lnTo>
                  <a:lnTo>
                    <a:pt x="903351" y="3369818"/>
                  </a:lnTo>
                  <a:lnTo>
                    <a:pt x="908088" y="3370072"/>
                  </a:lnTo>
                  <a:lnTo>
                    <a:pt x="913561" y="3370834"/>
                  </a:lnTo>
                  <a:lnTo>
                    <a:pt x="941997" y="3374263"/>
                  </a:lnTo>
                  <a:lnTo>
                    <a:pt x="948651" y="3373501"/>
                  </a:lnTo>
                  <a:lnTo>
                    <a:pt x="948651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45" y="3487546"/>
              <a:ext cx="252298" cy="1437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9245" y="0"/>
              <a:ext cx="2397760" cy="3512185"/>
            </a:xfrm>
            <a:custGeom>
              <a:avLst/>
              <a:gdLst/>
              <a:ahLst/>
              <a:cxnLst/>
              <a:rect l="l" t="t" r="r" b="b"/>
              <a:pathLst>
                <a:path w="2397760" h="3512185">
                  <a:moveTo>
                    <a:pt x="1802714" y="2372741"/>
                  </a:moveTo>
                  <a:lnTo>
                    <a:pt x="1800682" y="2373503"/>
                  </a:lnTo>
                  <a:lnTo>
                    <a:pt x="1799920" y="2375535"/>
                  </a:lnTo>
                  <a:lnTo>
                    <a:pt x="1802714" y="2372741"/>
                  </a:lnTo>
                  <a:close/>
                </a:path>
                <a:path w="2397760" h="3512185">
                  <a:moveTo>
                    <a:pt x="2397201" y="1223010"/>
                  </a:moveTo>
                  <a:lnTo>
                    <a:pt x="2390343" y="1203706"/>
                  </a:lnTo>
                  <a:lnTo>
                    <a:pt x="2388070" y="1195666"/>
                  </a:lnTo>
                  <a:lnTo>
                    <a:pt x="2386787" y="1187513"/>
                  </a:lnTo>
                  <a:lnTo>
                    <a:pt x="2386444" y="1179283"/>
                  </a:lnTo>
                  <a:lnTo>
                    <a:pt x="2387041" y="1170940"/>
                  </a:lnTo>
                  <a:lnTo>
                    <a:pt x="2385745" y="1122108"/>
                  </a:lnTo>
                  <a:lnTo>
                    <a:pt x="2380958" y="1073721"/>
                  </a:lnTo>
                  <a:lnTo>
                    <a:pt x="2372652" y="1025817"/>
                  </a:lnTo>
                  <a:lnTo>
                    <a:pt x="2360879" y="978408"/>
                  </a:lnTo>
                  <a:lnTo>
                    <a:pt x="2345448" y="925499"/>
                  </a:lnTo>
                  <a:lnTo>
                    <a:pt x="2331631" y="872223"/>
                  </a:lnTo>
                  <a:lnTo>
                    <a:pt x="2319426" y="818578"/>
                  </a:lnTo>
                  <a:lnTo>
                    <a:pt x="2308809" y="764565"/>
                  </a:lnTo>
                  <a:lnTo>
                    <a:pt x="2299792" y="710184"/>
                  </a:lnTo>
                  <a:lnTo>
                    <a:pt x="2298077" y="695375"/>
                  </a:lnTo>
                  <a:lnTo>
                    <a:pt x="2295233" y="680834"/>
                  </a:lnTo>
                  <a:lnTo>
                    <a:pt x="2291270" y="666559"/>
                  </a:lnTo>
                  <a:lnTo>
                    <a:pt x="2286203" y="652526"/>
                  </a:lnTo>
                  <a:lnTo>
                    <a:pt x="2276678" y="636905"/>
                  </a:lnTo>
                  <a:lnTo>
                    <a:pt x="2265629" y="618490"/>
                  </a:lnTo>
                  <a:lnTo>
                    <a:pt x="2265629" y="1230884"/>
                  </a:lnTo>
                  <a:lnTo>
                    <a:pt x="2264613" y="1232154"/>
                  </a:lnTo>
                  <a:lnTo>
                    <a:pt x="2263851" y="1234059"/>
                  </a:lnTo>
                  <a:lnTo>
                    <a:pt x="2262581" y="1234186"/>
                  </a:lnTo>
                  <a:lnTo>
                    <a:pt x="2261819" y="1233805"/>
                  </a:lnTo>
                  <a:lnTo>
                    <a:pt x="2258644" y="1232281"/>
                  </a:lnTo>
                  <a:lnTo>
                    <a:pt x="2257882" y="1232027"/>
                  </a:lnTo>
                  <a:lnTo>
                    <a:pt x="2258644" y="1231138"/>
                  </a:lnTo>
                  <a:lnTo>
                    <a:pt x="2261819" y="1227709"/>
                  </a:lnTo>
                  <a:lnTo>
                    <a:pt x="2263089" y="1226185"/>
                  </a:lnTo>
                  <a:lnTo>
                    <a:pt x="2265629" y="1230884"/>
                  </a:lnTo>
                  <a:lnTo>
                    <a:pt x="2265629" y="618490"/>
                  </a:lnTo>
                  <a:lnTo>
                    <a:pt x="2261819" y="612140"/>
                  </a:lnTo>
                  <a:lnTo>
                    <a:pt x="2258644" y="606933"/>
                  </a:lnTo>
                  <a:lnTo>
                    <a:pt x="2255850" y="602234"/>
                  </a:lnTo>
                  <a:lnTo>
                    <a:pt x="2258644" y="599567"/>
                  </a:lnTo>
                  <a:lnTo>
                    <a:pt x="2261819" y="596646"/>
                  </a:lnTo>
                  <a:lnTo>
                    <a:pt x="2270455" y="588645"/>
                  </a:lnTo>
                  <a:lnTo>
                    <a:pt x="2276678" y="575437"/>
                  </a:lnTo>
                  <a:lnTo>
                    <a:pt x="2279091" y="570484"/>
                  </a:lnTo>
                  <a:lnTo>
                    <a:pt x="2280869" y="563880"/>
                  </a:lnTo>
                  <a:lnTo>
                    <a:pt x="2281377" y="557276"/>
                  </a:lnTo>
                  <a:lnTo>
                    <a:pt x="2280488" y="550418"/>
                  </a:lnTo>
                  <a:lnTo>
                    <a:pt x="2276678" y="538226"/>
                  </a:lnTo>
                  <a:lnTo>
                    <a:pt x="2274519" y="531241"/>
                  </a:lnTo>
                  <a:lnTo>
                    <a:pt x="2272588" y="523836"/>
                  </a:lnTo>
                  <a:lnTo>
                    <a:pt x="2272461" y="515531"/>
                  </a:lnTo>
                  <a:lnTo>
                    <a:pt x="2272893" y="506882"/>
                  </a:lnTo>
                  <a:lnTo>
                    <a:pt x="2272614" y="498475"/>
                  </a:lnTo>
                  <a:lnTo>
                    <a:pt x="2265121" y="460248"/>
                  </a:lnTo>
                  <a:lnTo>
                    <a:pt x="2261819" y="453898"/>
                  </a:lnTo>
                  <a:lnTo>
                    <a:pt x="2261819" y="585470"/>
                  </a:lnTo>
                  <a:lnTo>
                    <a:pt x="2261819" y="585597"/>
                  </a:lnTo>
                  <a:lnTo>
                    <a:pt x="2259914" y="585597"/>
                  </a:lnTo>
                  <a:lnTo>
                    <a:pt x="2261819" y="586359"/>
                  </a:lnTo>
                  <a:lnTo>
                    <a:pt x="2258644" y="594487"/>
                  </a:lnTo>
                  <a:lnTo>
                    <a:pt x="2255723" y="602107"/>
                  </a:lnTo>
                  <a:lnTo>
                    <a:pt x="2255596" y="601853"/>
                  </a:lnTo>
                  <a:lnTo>
                    <a:pt x="2258644" y="590296"/>
                  </a:lnTo>
                  <a:lnTo>
                    <a:pt x="2258644" y="590550"/>
                  </a:lnTo>
                  <a:lnTo>
                    <a:pt x="2259253" y="590550"/>
                  </a:lnTo>
                  <a:lnTo>
                    <a:pt x="2259253" y="585470"/>
                  </a:lnTo>
                  <a:lnTo>
                    <a:pt x="2261819" y="585470"/>
                  </a:lnTo>
                  <a:lnTo>
                    <a:pt x="2261819" y="453898"/>
                  </a:lnTo>
                  <a:lnTo>
                    <a:pt x="2261819" y="453390"/>
                  </a:lnTo>
                  <a:lnTo>
                    <a:pt x="2260155" y="453390"/>
                  </a:lnTo>
                  <a:lnTo>
                    <a:pt x="2260155" y="448310"/>
                  </a:lnTo>
                  <a:lnTo>
                    <a:pt x="2258644" y="448310"/>
                  </a:lnTo>
                  <a:lnTo>
                    <a:pt x="2258644" y="448056"/>
                  </a:lnTo>
                  <a:lnTo>
                    <a:pt x="2247722" y="427482"/>
                  </a:lnTo>
                  <a:lnTo>
                    <a:pt x="2246833" y="425831"/>
                  </a:lnTo>
                  <a:lnTo>
                    <a:pt x="2242388" y="424053"/>
                  </a:lnTo>
                  <a:lnTo>
                    <a:pt x="2230323" y="423672"/>
                  </a:lnTo>
                  <a:lnTo>
                    <a:pt x="2230323" y="1293749"/>
                  </a:lnTo>
                  <a:lnTo>
                    <a:pt x="2226513" y="1294892"/>
                  </a:lnTo>
                  <a:lnTo>
                    <a:pt x="2225116" y="1295273"/>
                  </a:lnTo>
                  <a:lnTo>
                    <a:pt x="2223846" y="1294638"/>
                  </a:lnTo>
                  <a:lnTo>
                    <a:pt x="2223465" y="1291971"/>
                  </a:lnTo>
                  <a:lnTo>
                    <a:pt x="2222703" y="1290320"/>
                  </a:lnTo>
                  <a:lnTo>
                    <a:pt x="2226513" y="1289177"/>
                  </a:lnTo>
                  <a:lnTo>
                    <a:pt x="2227910" y="1288669"/>
                  </a:lnTo>
                  <a:lnTo>
                    <a:pt x="2229307" y="1289304"/>
                  </a:lnTo>
                  <a:lnTo>
                    <a:pt x="2229561" y="1291971"/>
                  </a:lnTo>
                  <a:lnTo>
                    <a:pt x="2230323" y="1293749"/>
                  </a:lnTo>
                  <a:lnTo>
                    <a:pt x="2230323" y="423672"/>
                  </a:lnTo>
                  <a:lnTo>
                    <a:pt x="2226513" y="423545"/>
                  </a:lnTo>
                  <a:lnTo>
                    <a:pt x="2218512" y="423291"/>
                  </a:lnTo>
                  <a:lnTo>
                    <a:pt x="2211755" y="421538"/>
                  </a:lnTo>
                  <a:lnTo>
                    <a:pt x="2205520" y="417563"/>
                  </a:lnTo>
                  <a:lnTo>
                    <a:pt x="2200008" y="410527"/>
                  </a:lnTo>
                  <a:lnTo>
                    <a:pt x="2195398" y="399542"/>
                  </a:lnTo>
                  <a:lnTo>
                    <a:pt x="2226513" y="381635"/>
                  </a:lnTo>
                  <a:lnTo>
                    <a:pt x="2230704" y="379095"/>
                  </a:lnTo>
                  <a:lnTo>
                    <a:pt x="2226513" y="359537"/>
                  </a:lnTo>
                  <a:lnTo>
                    <a:pt x="2222576" y="341376"/>
                  </a:lnTo>
                  <a:lnTo>
                    <a:pt x="2219591" y="313131"/>
                  </a:lnTo>
                  <a:lnTo>
                    <a:pt x="2216061" y="285419"/>
                  </a:lnTo>
                  <a:lnTo>
                    <a:pt x="2208961" y="258635"/>
                  </a:lnTo>
                  <a:lnTo>
                    <a:pt x="2195271" y="233172"/>
                  </a:lnTo>
                  <a:lnTo>
                    <a:pt x="2184476" y="236054"/>
                  </a:lnTo>
                  <a:lnTo>
                    <a:pt x="2184476" y="863600"/>
                  </a:lnTo>
                  <a:lnTo>
                    <a:pt x="2179523" y="906653"/>
                  </a:lnTo>
                  <a:lnTo>
                    <a:pt x="2176856" y="930021"/>
                  </a:lnTo>
                  <a:lnTo>
                    <a:pt x="2167394" y="881811"/>
                  </a:lnTo>
                  <a:lnTo>
                    <a:pt x="2145614" y="786244"/>
                  </a:lnTo>
                  <a:lnTo>
                    <a:pt x="2136089" y="738378"/>
                  </a:lnTo>
                  <a:lnTo>
                    <a:pt x="2133282" y="716915"/>
                  </a:lnTo>
                  <a:lnTo>
                    <a:pt x="2127821" y="673735"/>
                  </a:lnTo>
                  <a:lnTo>
                    <a:pt x="2133282" y="684022"/>
                  </a:lnTo>
                  <a:lnTo>
                    <a:pt x="2159457" y="732790"/>
                  </a:lnTo>
                  <a:lnTo>
                    <a:pt x="2174951" y="780503"/>
                  </a:lnTo>
                  <a:lnTo>
                    <a:pt x="2184476" y="863600"/>
                  </a:lnTo>
                  <a:lnTo>
                    <a:pt x="2184476" y="236054"/>
                  </a:lnTo>
                  <a:lnTo>
                    <a:pt x="2182952" y="236461"/>
                  </a:lnTo>
                  <a:lnTo>
                    <a:pt x="2182952" y="285115"/>
                  </a:lnTo>
                  <a:lnTo>
                    <a:pt x="2179523" y="287020"/>
                  </a:lnTo>
                  <a:lnTo>
                    <a:pt x="2173681" y="290195"/>
                  </a:lnTo>
                  <a:lnTo>
                    <a:pt x="2172157" y="290322"/>
                  </a:lnTo>
                  <a:lnTo>
                    <a:pt x="2168728" y="282321"/>
                  </a:lnTo>
                  <a:lnTo>
                    <a:pt x="2172538" y="279146"/>
                  </a:lnTo>
                  <a:lnTo>
                    <a:pt x="2179523" y="283083"/>
                  </a:lnTo>
                  <a:lnTo>
                    <a:pt x="2182952" y="285115"/>
                  </a:lnTo>
                  <a:lnTo>
                    <a:pt x="2182952" y="236461"/>
                  </a:lnTo>
                  <a:lnTo>
                    <a:pt x="2179523" y="237363"/>
                  </a:lnTo>
                  <a:lnTo>
                    <a:pt x="2133282" y="249809"/>
                  </a:lnTo>
                  <a:lnTo>
                    <a:pt x="2126818" y="251460"/>
                  </a:lnTo>
                  <a:lnTo>
                    <a:pt x="2128786" y="247396"/>
                  </a:lnTo>
                  <a:lnTo>
                    <a:pt x="2133282" y="238125"/>
                  </a:lnTo>
                  <a:lnTo>
                    <a:pt x="2135695" y="233299"/>
                  </a:lnTo>
                  <a:lnTo>
                    <a:pt x="2162162" y="202819"/>
                  </a:lnTo>
                  <a:lnTo>
                    <a:pt x="2176132" y="170281"/>
                  </a:lnTo>
                  <a:lnTo>
                    <a:pt x="2175802" y="135216"/>
                  </a:lnTo>
                  <a:lnTo>
                    <a:pt x="2159330" y="97155"/>
                  </a:lnTo>
                  <a:lnTo>
                    <a:pt x="2155710" y="89509"/>
                  </a:lnTo>
                  <a:lnTo>
                    <a:pt x="2153081" y="81622"/>
                  </a:lnTo>
                  <a:lnTo>
                    <a:pt x="2151481" y="73456"/>
                  </a:lnTo>
                  <a:lnTo>
                    <a:pt x="2150948" y="65024"/>
                  </a:lnTo>
                  <a:lnTo>
                    <a:pt x="2149983" y="56464"/>
                  </a:lnTo>
                  <a:lnTo>
                    <a:pt x="2148446" y="48120"/>
                  </a:lnTo>
                  <a:lnTo>
                    <a:pt x="2146312" y="40043"/>
                  </a:lnTo>
                  <a:lnTo>
                    <a:pt x="2143582" y="32258"/>
                  </a:lnTo>
                  <a:lnTo>
                    <a:pt x="2139518" y="25501"/>
                  </a:lnTo>
                  <a:lnTo>
                    <a:pt x="2139518" y="113538"/>
                  </a:lnTo>
                  <a:lnTo>
                    <a:pt x="2138108" y="114147"/>
                  </a:lnTo>
                  <a:lnTo>
                    <a:pt x="2138108" y="165989"/>
                  </a:lnTo>
                  <a:lnTo>
                    <a:pt x="2133282" y="165354"/>
                  </a:lnTo>
                  <a:lnTo>
                    <a:pt x="2128583" y="164592"/>
                  </a:lnTo>
                  <a:lnTo>
                    <a:pt x="2128723" y="162687"/>
                  </a:lnTo>
                  <a:lnTo>
                    <a:pt x="2129231" y="160782"/>
                  </a:lnTo>
                  <a:lnTo>
                    <a:pt x="2130107" y="159004"/>
                  </a:lnTo>
                  <a:lnTo>
                    <a:pt x="2133282" y="157480"/>
                  </a:lnTo>
                  <a:lnTo>
                    <a:pt x="2135073" y="156591"/>
                  </a:lnTo>
                  <a:lnTo>
                    <a:pt x="2138108" y="165989"/>
                  </a:lnTo>
                  <a:lnTo>
                    <a:pt x="2138108" y="114147"/>
                  </a:lnTo>
                  <a:lnTo>
                    <a:pt x="2133282" y="116205"/>
                  </a:lnTo>
                  <a:lnTo>
                    <a:pt x="2133282" y="115951"/>
                  </a:lnTo>
                  <a:lnTo>
                    <a:pt x="2135200" y="111760"/>
                  </a:lnTo>
                  <a:lnTo>
                    <a:pt x="2139518" y="113538"/>
                  </a:lnTo>
                  <a:lnTo>
                    <a:pt x="2139518" y="25501"/>
                  </a:lnTo>
                  <a:lnTo>
                    <a:pt x="2133549" y="15557"/>
                  </a:lnTo>
                  <a:lnTo>
                    <a:pt x="2133549" y="75819"/>
                  </a:lnTo>
                  <a:lnTo>
                    <a:pt x="2133282" y="75946"/>
                  </a:lnTo>
                  <a:lnTo>
                    <a:pt x="2118182" y="80899"/>
                  </a:lnTo>
                  <a:lnTo>
                    <a:pt x="2116150" y="81026"/>
                  </a:lnTo>
                  <a:lnTo>
                    <a:pt x="2113991" y="75184"/>
                  </a:lnTo>
                  <a:lnTo>
                    <a:pt x="2111832" y="71882"/>
                  </a:lnTo>
                  <a:lnTo>
                    <a:pt x="2116404" y="68961"/>
                  </a:lnTo>
                  <a:lnTo>
                    <a:pt x="2121357" y="66548"/>
                  </a:lnTo>
                  <a:lnTo>
                    <a:pt x="2126437" y="64516"/>
                  </a:lnTo>
                  <a:lnTo>
                    <a:pt x="2126932" y="64389"/>
                  </a:lnTo>
                  <a:lnTo>
                    <a:pt x="2127961" y="65913"/>
                  </a:lnTo>
                  <a:lnTo>
                    <a:pt x="2133282" y="75438"/>
                  </a:lnTo>
                  <a:lnTo>
                    <a:pt x="2133549" y="75819"/>
                  </a:lnTo>
                  <a:lnTo>
                    <a:pt x="2133549" y="15557"/>
                  </a:lnTo>
                  <a:lnTo>
                    <a:pt x="2133282" y="15113"/>
                  </a:lnTo>
                  <a:lnTo>
                    <a:pt x="2126297" y="3302"/>
                  </a:lnTo>
                  <a:lnTo>
                    <a:pt x="2123617" y="0"/>
                  </a:lnTo>
                  <a:lnTo>
                    <a:pt x="2070176" y="0"/>
                  </a:lnTo>
                  <a:lnTo>
                    <a:pt x="2041347" y="0"/>
                  </a:lnTo>
                  <a:lnTo>
                    <a:pt x="1994242" y="0"/>
                  </a:lnTo>
                  <a:lnTo>
                    <a:pt x="2041347" y="120523"/>
                  </a:lnTo>
                  <a:lnTo>
                    <a:pt x="2054682" y="154940"/>
                  </a:lnTo>
                  <a:lnTo>
                    <a:pt x="2070176" y="198628"/>
                  </a:lnTo>
                  <a:lnTo>
                    <a:pt x="2070557" y="199771"/>
                  </a:lnTo>
                  <a:lnTo>
                    <a:pt x="2072271" y="211467"/>
                  </a:lnTo>
                  <a:lnTo>
                    <a:pt x="2073046" y="223304"/>
                  </a:lnTo>
                  <a:lnTo>
                    <a:pt x="2072894" y="235280"/>
                  </a:lnTo>
                  <a:lnTo>
                    <a:pt x="2071827" y="247396"/>
                  </a:lnTo>
                  <a:lnTo>
                    <a:pt x="2070176" y="245491"/>
                  </a:lnTo>
                  <a:lnTo>
                    <a:pt x="2041347" y="210185"/>
                  </a:lnTo>
                  <a:lnTo>
                    <a:pt x="2038172" y="206248"/>
                  </a:lnTo>
                  <a:lnTo>
                    <a:pt x="2028253" y="198412"/>
                  </a:lnTo>
                  <a:lnTo>
                    <a:pt x="2018131" y="190906"/>
                  </a:lnTo>
                  <a:lnTo>
                    <a:pt x="2007768" y="183692"/>
                  </a:lnTo>
                  <a:lnTo>
                    <a:pt x="1997151" y="176784"/>
                  </a:lnTo>
                  <a:lnTo>
                    <a:pt x="1998675" y="170078"/>
                  </a:lnTo>
                  <a:lnTo>
                    <a:pt x="2003196" y="161467"/>
                  </a:lnTo>
                  <a:lnTo>
                    <a:pt x="2005444" y="151701"/>
                  </a:lnTo>
                  <a:lnTo>
                    <a:pt x="2000199" y="141478"/>
                  </a:lnTo>
                  <a:lnTo>
                    <a:pt x="1991677" y="133108"/>
                  </a:lnTo>
                  <a:lnTo>
                    <a:pt x="1983651" y="124383"/>
                  </a:lnTo>
                  <a:lnTo>
                    <a:pt x="1942160" y="67183"/>
                  </a:lnTo>
                  <a:lnTo>
                    <a:pt x="1917014" y="27305"/>
                  </a:lnTo>
                  <a:lnTo>
                    <a:pt x="1906600" y="12700"/>
                  </a:lnTo>
                  <a:lnTo>
                    <a:pt x="1897672" y="0"/>
                  </a:lnTo>
                  <a:lnTo>
                    <a:pt x="1778457" y="0"/>
                  </a:lnTo>
                  <a:lnTo>
                    <a:pt x="1626374" y="0"/>
                  </a:lnTo>
                  <a:lnTo>
                    <a:pt x="1688414" y="100965"/>
                  </a:lnTo>
                  <a:lnTo>
                    <a:pt x="1707743" y="135623"/>
                  </a:lnTo>
                  <a:lnTo>
                    <a:pt x="1726323" y="170599"/>
                  </a:lnTo>
                  <a:lnTo>
                    <a:pt x="1744129" y="205917"/>
                  </a:lnTo>
                  <a:lnTo>
                    <a:pt x="1761185" y="241554"/>
                  </a:lnTo>
                  <a:lnTo>
                    <a:pt x="1778457" y="283210"/>
                  </a:lnTo>
                  <a:lnTo>
                    <a:pt x="1821764" y="387731"/>
                  </a:lnTo>
                  <a:lnTo>
                    <a:pt x="1840395" y="438556"/>
                  </a:lnTo>
                  <a:lnTo>
                    <a:pt x="1858035" y="489648"/>
                  </a:lnTo>
                  <a:lnTo>
                    <a:pt x="1874634" y="541045"/>
                  </a:lnTo>
                  <a:lnTo>
                    <a:pt x="1890217" y="592709"/>
                  </a:lnTo>
                  <a:lnTo>
                    <a:pt x="1906600" y="658622"/>
                  </a:lnTo>
                  <a:lnTo>
                    <a:pt x="1942414" y="802513"/>
                  </a:lnTo>
                  <a:lnTo>
                    <a:pt x="1953539" y="852144"/>
                  </a:lnTo>
                  <a:lnTo>
                    <a:pt x="1962861" y="901954"/>
                  </a:lnTo>
                  <a:lnTo>
                    <a:pt x="1964893" y="918464"/>
                  </a:lnTo>
                  <a:lnTo>
                    <a:pt x="1975688" y="1002157"/>
                  </a:lnTo>
                  <a:lnTo>
                    <a:pt x="1979206" y="1052550"/>
                  </a:lnTo>
                  <a:lnTo>
                    <a:pt x="1980844" y="1103109"/>
                  </a:lnTo>
                  <a:lnTo>
                    <a:pt x="1980590" y="1153845"/>
                  </a:lnTo>
                  <a:lnTo>
                    <a:pt x="1978482" y="1204722"/>
                  </a:lnTo>
                  <a:lnTo>
                    <a:pt x="1977580" y="1216533"/>
                  </a:lnTo>
                  <a:lnTo>
                    <a:pt x="1976983" y="1228344"/>
                  </a:lnTo>
                  <a:lnTo>
                    <a:pt x="1976729" y="1240167"/>
                  </a:lnTo>
                  <a:lnTo>
                    <a:pt x="1977288" y="1290510"/>
                  </a:lnTo>
                  <a:lnTo>
                    <a:pt x="1976450" y="1328775"/>
                  </a:lnTo>
                  <a:lnTo>
                    <a:pt x="1974354" y="1366812"/>
                  </a:lnTo>
                  <a:lnTo>
                    <a:pt x="1971116" y="1404620"/>
                  </a:lnTo>
                  <a:lnTo>
                    <a:pt x="1964893" y="1444244"/>
                  </a:lnTo>
                  <a:lnTo>
                    <a:pt x="1947875" y="1553972"/>
                  </a:lnTo>
                  <a:lnTo>
                    <a:pt x="1930920" y="1627720"/>
                  </a:lnTo>
                  <a:lnTo>
                    <a:pt x="1911299" y="1700784"/>
                  </a:lnTo>
                  <a:lnTo>
                    <a:pt x="1906600" y="1715516"/>
                  </a:lnTo>
                  <a:lnTo>
                    <a:pt x="1865706" y="1845945"/>
                  </a:lnTo>
                  <a:lnTo>
                    <a:pt x="1835505" y="1935594"/>
                  </a:lnTo>
                  <a:lnTo>
                    <a:pt x="1819414" y="1979980"/>
                  </a:lnTo>
                  <a:lnTo>
                    <a:pt x="1801698" y="2023618"/>
                  </a:lnTo>
                  <a:lnTo>
                    <a:pt x="1778457" y="2074164"/>
                  </a:lnTo>
                  <a:lnTo>
                    <a:pt x="1727022" y="2185924"/>
                  </a:lnTo>
                  <a:lnTo>
                    <a:pt x="1705584" y="2224976"/>
                  </a:lnTo>
                  <a:lnTo>
                    <a:pt x="1683042" y="2263457"/>
                  </a:lnTo>
                  <a:lnTo>
                    <a:pt x="1659394" y="2301367"/>
                  </a:lnTo>
                  <a:lnTo>
                    <a:pt x="1634693" y="2338705"/>
                  </a:lnTo>
                  <a:lnTo>
                    <a:pt x="1620215" y="2352294"/>
                  </a:lnTo>
                  <a:lnTo>
                    <a:pt x="1616290" y="2339263"/>
                  </a:lnTo>
                  <a:lnTo>
                    <a:pt x="1617878" y="2327630"/>
                  </a:lnTo>
                  <a:lnTo>
                    <a:pt x="1622437" y="2316899"/>
                  </a:lnTo>
                  <a:lnTo>
                    <a:pt x="1627454" y="2306574"/>
                  </a:lnTo>
                  <a:lnTo>
                    <a:pt x="1644180" y="2259977"/>
                  </a:lnTo>
                  <a:lnTo>
                    <a:pt x="1660004" y="2213127"/>
                  </a:lnTo>
                  <a:lnTo>
                    <a:pt x="1674914" y="2166035"/>
                  </a:lnTo>
                  <a:lnTo>
                    <a:pt x="1688922" y="2118690"/>
                  </a:lnTo>
                  <a:lnTo>
                    <a:pt x="1702015" y="2071116"/>
                  </a:lnTo>
                  <a:lnTo>
                    <a:pt x="1714220" y="2023287"/>
                  </a:lnTo>
                  <a:lnTo>
                    <a:pt x="1725523" y="1975218"/>
                  </a:lnTo>
                  <a:lnTo>
                    <a:pt x="1735924" y="1926894"/>
                  </a:lnTo>
                  <a:lnTo>
                    <a:pt x="1745437" y="1878330"/>
                  </a:lnTo>
                  <a:lnTo>
                    <a:pt x="1756295" y="1815249"/>
                  </a:lnTo>
                  <a:lnTo>
                    <a:pt x="1765630" y="1751965"/>
                  </a:lnTo>
                  <a:lnTo>
                    <a:pt x="1778457" y="1630553"/>
                  </a:lnTo>
                  <a:lnTo>
                    <a:pt x="1782635" y="1574800"/>
                  </a:lnTo>
                  <a:lnTo>
                    <a:pt x="1785505" y="1524863"/>
                  </a:lnTo>
                  <a:lnTo>
                    <a:pt x="1787563" y="1474901"/>
                  </a:lnTo>
                  <a:lnTo>
                    <a:pt x="1788820" y="1424927"/>
                  </a:lnTo>
                  <a:lnTo>
                    <a:pt x="1789264" y="1374927"/>
                  </a:lnTo>
                  <a:lnTo>
                    <a:pt x="1788896" y="1324889"/>
                  </a:lnTo>
                  <a:lnTo>
                    <a:pt x="1787728" y="1274826"/>
                  </a:lnTo>
                  <a:lnTo>
                    <a:pt x="1778457" y="1183894"/>
                  </a:lnTo>
                  <a:lnTo>
                    <a:pt x="1766773" y="1070483"/>
                  </a:lnTo>
                  <a:lnTo>
                    <a:pt x="1758911" y="1019721"/>
                  </a:lnTo>
                  <a:lnTo>
                    <a:pt x="1749983" y="969124"/>
                  </a:lnTo>
                  <a:lnTo>
                    <a:pt x="1740001" y="918705"/>
                  </a:lnTo>
                  <a:lnTo>
                    <a:pt x="1728927" y="868426"/>
                  </a:lnTo>
                  <a:lnTo>
                    <a:pt x="1716239" y="817854"/>
                  </a:lnTo>
                  <a:lnTo>
                    <a:pt x="1701063" y="767803"/>
                  </a:lnTo>
                  <a:lnTo>
                    <a:pt x="1685150" y="717854"/>
                  </a:lnTo>
                  <a:lnTo>
                    <a:pt x="1659674" y="632066"/>
                  </a:lnTo>
                  <a:lnTo>
                    <a:pt x="1636344" y="561721"/>
                  </a:lnTo>
                  <a:lnTo>
                    <a:pt x="1587449" y="440944"/>
                  </a:lnTo>
                  <a:lnTo>
                    <a:pt x="1565986" y="390271"/>
                  </a:lnTo>
                  <a:lnTo>
                    <a:pt x="1544624" y="343916"/>
                  </a:lnTo>
                  <a:lnTo>
                    <a:pt x="1522882" y="297688"/>
                  </a:lnTo>
                  <a:lnTo>
                    <a:pt x="1500720" y="251637"/>
                  </a:lnTo>
                  <a:lnTo>
                    <a:pt x="1478114" y="205790"/>
                  </a:lnTo>
                  <a:lnTo>
                    <a:pt x="1455039" y="160197"/>
                  </a:lnTo>
                  <a:lnTo>
                    <a:pt x="1431467" y="114871"/>
                  </a:lnTo>
                  <a:lnTo>
                    <a:pt x="1407363" y="69850"/>
                  </a:lnTo>
                  <a:lnTo>
                    <a:pt x="1383296" y="25196"/>
                  </a:lnTo>
                  <a:lnTo>
                    <a:pt x="1369123" y="0"/>
                  </a:lnTo>
                  <a:lnTo>
                    <a:pt x="1063574" y="0"/>
                  </a:lnTo>
                  <a:lnTo>
                    <a:pt x="1008202" y="0"/>
                  </a:lnTo>
                  <a:lnTo>
                    <a:pt x="838022" y="0"/>
                  </a:lnTo>
                  <a:lnTo>
                    <a:pt x="497789" y="0"/>
                  </a:lnTo>
                  <a:lnTo>
                    <a:pt x="492074" y="0"/>
                  </a:lnTo>
                  <a:lnTo>
                    <a:pt x="492074" y="3252470"/>
                  </a:lnTo>
                  <a:lnTo>
                    <a:pt x="489915" y="3252724"/>
                  </a:lnTo>
                  <a:lnTo>
                    <a:pt x="487883" y="3252851"/>
                  </a:lnTo>
                  <a:lnTo>
                    <a:pt x="489915" y="3252470"/>
                  </a:lnTo>
                  <a:lnTo>
                    <a:pt x="491058" y="3252216"/>
                  </a:lnTo>
                  <a:lnTo>
                    <a:pt x="492074" y="3252470"/>
                  </a:lnTo>
                  <a:lnTo>
                    <a:pt x="492074" y="0"/>
                  </a:lnTo>
                  <a:lnTo>
                    <a:pt x="489915" y="0"/>
                  </a:lnTo>
                  <a:lnTo>
                    <a:pt x="479247" y="0"/>
                  </a:lnTo>
                  <a:lnTo>
                    <a:pt x="256997" y="0"/>
                  </a:lnTo>
                  <a:lnTo>
                    <a:pt x="256997" y="3277870"/>
                  </a:lnTo>
                  <a:lnTo>
                    <a:pt x="252298" y="3280537"/>
                  </a:lnTo>
                  <a:lnTo>
                    <a:pt x="252044" y="3280664"/>
                  </a:lnTo>
                  <a:lnTo>
                    <a:pt x="247599" y="3277108"/>
                  </a:lnTo>
                  <a:lnTo>
                    <a:pt x="252298" y="3277489"/>
                  </a:lnTo>
                  <a:lnTo>
                    <a:pt x="256997" y="3277870"/>
                  </a:lnTo>
                  <a:lnTo>
                    <a:pt x="256997" y="0"/>
                  </a:lnTo>
                  <a:lnTo>
                    <a:pt x="252298" y="0"/>
                  </a:lnTo>
                  <a:lnTo>
                    <a:pt x="0" y="0"/>
                  </a:lnTo>
                  <a:lnTo>
                    <a:pt x="0" y="3373501"/>
                  </a:lnTo>
                  <a:lnTo>
                    <a:pt x="26644" y="3370453"/>
                  </a:lnTo>
                  <a:lnTo>
                    <a:pt x="59740" y="3363950"/>
                  </a:lnTo>
                  <a:lnTo>
                    <a:pt x="76339" y="3361309"/>
                  </a:lnTo>
                  <a:lnTo>
                    <a:pt x="93040" y="3359912"/>
                  </a:lnTo>
                  <a:lnTo>
                    <a:pt x="119202" y="3358819"/>
                  </a:lnTo>
                  <a:lnTo>
                    <a:pt x="145135" y="3356076"/>
                  </a:lnTo>
                  <a:lnTo>
                    <a:pt x="196291" y="3345561"/>
                  </a:lnTo>
                  <a:lnTo>
                    <a:pt x="233591" y="3333559"/>
                  </a:lnTo>
                  <a:lnTo>
                    <a:pt x="292684" y="3305937"/>
                  </a:lnTo>
                  <a:lnTo>
                    <a:pt x="304965" y="3300450"/>
                  </a:lnTo>
                  <a:lnTo>
                    <a:pt x="317639" y="3296729"/>
                  </a:lnTo>
                  <a:lnTo>
                    <a:pt x="330682" y="3294837"/>
                  </a:lnTo>
                  <a:lnTo>
                    <a:pt x="364401" y="3294481"/>
                  </a:lnTo>
                  <a:lnTo>
                    <a:pt x="384505" y="3292703"/>
                  </a:lnTo>
                  <a:lnTo>
                    <a:pt x="424129" y="3284728"/>
                  </a:lnTo>
                  <a:lnTo>
                    <a:pt x="462102" y="3271139"/>
                  </a:lnTo>
                  <a:lnTo>
                    <a:pt x="489915" y="3256153"/>
                  </a:lnTo>
                  <a:lnTo>
                    <a:pt x="495503" y="3253232"/>
                  </a:lnTo>
                  <a:lnTo>
                    <a:pt x="496392" y="3253486"/>
                  </a:lnTo>
                  <a:lnTo>
                    <a:pt x="496785" y="3253232"/>
                  </a:lnTo>
                  <a:lnTo>
                    <a:pt x="497789" y="3252597"/>
                  </a:lnTo>
                  <a:lnTo>
                    <a:pt x="536524" y="3231388"/>
                  </a:lnTo>
                  <a:lnTo>
                    <a:pt x="577519" y="3222663"/>
                  </a:lnTo>
                  <a:lnTo>
                    <a:pt x="617448" y="3210737"/>
                  </a:lnTo>
                  <a:lnTo>
                    <a:pt x="656285" y="3195663"/>
                  </a:lnTo>
                  <a:lnTo>
                    <a:pt x="694004" y="3177413"/>
                  </a:lnTo>
                  <a:lnTo>
                    <a:pt x="709218" y="3171850"/>
                  </a:lnTo>
                  <a:lnTo>
                    <a:pt x="725157" y="3167824"/>
                  </a:lnTo>
                  <a:lnTo>
                    <a:pt x="741273" y="3164090"/>
                  </a:lnTo>
                  <a:lnTo>
                    <a:pt x="756996" y="3159379"/>
                  </a:lnTo>
                  <a:lnTo>
                    <a:pt x="770851" y="3153537"/>
                  </a:lnTo>
                  <a:lnTo>
                    <a:pt x="784402" y="3146742"/>
                  </a:lnTo>
                  <a:lnTo>
                    <a:pt x="797941" y="3139770"/>
                  </a:lnTo>
                  <a:lnTo>
                    <a:pt x="838022" y="3121152"/>
                  </a:lnTo>
                  <a:lnTo>
                    <a:pt x="873480" y="3100425"/>
                  </a:lnTo>
                  <a:lnTo>
                    <a:pt x="891489" y="3085211"/>
                  </a:lnTo>
                  <a:lnTo>
                    <a:pt x="897839" y="3079737"/>
                  </a:lnTo>
                  <a:lnTo>
                    <a:pt x="904709" y="3075114"/>
                  </a:lnTo>
                  <a:lnTo>
                    <a:pt x="912075" y="3071355"/>
                  </a:lnTo>
                  <a:lnTo>
                    <a:pt x="919937" y="3068447"/>
                  </a:lnTo>
                  <a:lnTo>
                    <a:pt x="1008202" y="3029204"/>
                  </a:lnTo>
                  <a:lnTo>
                    <a:pt x="1023696" y="3022346"/>
                  </a:lnTo>
                  <a:lnTo>
                    <a:pt x="1063574" y="2998343"/>
                  </a:lnTo>
                  <a:lnTo>
                    <a:pt x="1121105" y="2963799"/>
                  </a:lnTo>
                  <a:lnTo>
                    <a:pt x="1145463" y="2948927"/>
                  </a:lnTo>
                  <a:lnTo>
                    <a:pt x="1194371" y="2919501"/>
                  </a:lnTo>
                  <a:lnTo>
                    <a:pt x="1218387" y="2904109"/>
                  </a:lnTo>
                  <a:lnTo>
                    <a:pt x="1243126" y="2887103"/>
                  </a:lnTo>
                  <a:lnTo>
                    <a:pt x="1291818" y="2851874"/>
                  </a:lnTo>
                  <a:lnTo>
                    <a:pt x="1316431" y="2834640"/>
                  </a:lnTo>
                  <a:lnTo>
                    <a:pt x="1356537" y="2807639"/>
                  </a:lnTo>
                  <a:lnTo>
                    <a:pt x="1395641" y="2779357"/>
                  </a:lnTo>
                  <a:lnTo>
                    <a:pt x="1433741" y="2749791"/>
                  </a:lnTo>
                  <a:lnTo>
                    <a:pt x="1470837" y="2718943"/>
                  </a:lnTo>
                  <a:lnTo>
                    <a:pt x="1506931" y="2686812"/>
                  </a:lnTo>
                  <a:lnTo>
                    <a:pt x="1521548" y="2673108"/>
                  </a:lnTo>
                  <a:lnTo>
                    <a:pt x="1536420" y="2659723"/>
                  </a:lnTo>
                  <a:lnTo>
                    <a:pt x="1566494" y="2633472"/>
                  </a:lnTo>
                  <a:lnTo>
                    <a:pt x="1625295" y="2579624"/>
                  </a:lnTo>
                  <a:lnTo>
                    <a:pt x="1658988" y="2543352"/>
                  </a:lnTo>
                  <a:lnTo>
                    <a:pt x="1689176" y="2493772"/>
                  </a:lnTo>
                  <a:lnTo>
                    <a:pt x="1694891" y="2487930"/>
                  </a:lnTo>
                  <a:lnTo>
                    <a:pt x="1702257" y="2483739"/>
                  </a:lnTo>
                  <a:lnTo>
                    <a:pt x="1710791" y="2478506"/>
                  </a:lnTo>
                  <a:lnTo>
                    <a:pt x="1719491" y="2473706"/>
                  </a:lnTo>
                  <a:lnTo>
                    <a:pt x="1736547" y="2464816"/>
                  </a:lnTo>
                  <a:lnTo>
                    <a:pt x="1737385" y="2437587"/>
                  </a:lnTo>
                  <a:lnTo>
                    <a:pt x="1740268" y="2417800"/>
                  </a:lnTo>
                  <a:lnTo>
                    <a:pt x="1778457" y="2382266"/>
                  </a:lnTo>
                  <a:lnTo>
                    <a:pt x="1800682" y="2373503"/>
                  </a:lnTo>
                  <a:lnTo>
                    <a:pt x="1809191" y="2348484"/>
                  </a:lnTo>
                  <a:lnTo>
                    <a:pt x="1812658" y="2342362"/>
                  </a:lnTo>
                  <a:lnTo>
                    <a:pt x="1817154" y="2336609"/>
                  </a:lnTo>
                  <a:lnTo>
                    <a:pt x="1822932" y="2331339"/>
                  </a:lnTo>
                  <a:lnTo>
                    <a:pt x="1830273" y="2326640"/>
                  </a:lnTo>
                  <a:lnTo>
                    <a:pt x="1844890" y="2315527"/>
                  </a:lnTo>
                  <a:lnTo>
                    <a:pt x="1858670" y="2303513"/>
                  </a:lnTo>
                  <a:lnTo>
                    <a:pt x="1871611" y="2290622"/>
                  </a:lnTo>
                  <a:lnTo>
                    <a:pt x="1883740" y="2276856"/>
                  </a:lnTo>
                  <a:lnTo>
                    <a:pt x="1880336" y="2268829"/>
                  </a:lnTo>
                  <a:lnTo>
                    <a:pt x="1876488" y="2260511"/>
                  </a:lnTo>
                  <a:lnTo>
                    <a:pt x="1873986" y="2253005"/>
                  </a:lnTo>
                  <a:lnTo>
                    <a:pt x="1874596" y="2247392"/>
                  </a:lnTo>
                  <a:lnTo>
                    <a:pt x="1879930" y="2241105"/>
                  </a:lnTo>
                  <a:lnTo>
                    <a:pt x="1886699" y="2235619"/>
                  </a:lnTo>
                  <a:lnTo>
                    <a:pt x="1893925" y="2230463"/>
                  </a:lnTo>
                  <a:lnTo>
                    <a:pt x="1900631" y="2225167"/>
                  </a:lnTo>
                  <a:lnTo>
                    <a:pt x="1906600" y="2217547"/>
                  </a:lnTo>
                  <a:lnTo>
                    <a:pt x="1906981" y="2217039"/>
                  </a:lnTo>
                  <a:lnTo>
                    <a:pt x="1908657" y="2207006"/>
                  </a:lnTo>
                  <a:lnTo>
                    <a:pt x="1907946" y="2195728"/>
                  </a:lnTo>
                  <a:lnTo>
                    <a:pt x="1909064" y="2184565"/>
                  </a:lnTo>
                  <a:lnTo>
                    <a:pt x="1945208" y="2159762"/>
                  </a:lnTo>
                  <a:lnTo>
                    <a:pt x="1964893" y="2148713"/>
                  </a:lnTo>
                  <a:lnTo>
                    <a:pt x="2003907" y="2118550"/>
                  </a:lnTo>
                  <a:lnTo>
                    <a:pt x="2016582" y="2097913"/>
                  </a:lnTo>
                  <a:lnTo>
                    <a:pt x="1994484" y="2067179"/>
                  </a:lnTo>
                  <a:lnTo>
                    <a:pt x="1999018" y="2056980"/>
                  </a:lnTo>
                  <a:lnTo>
                    <a:pt x="2007958" y="2053005"/>
                  </a:lnTo>
                  <a:lnTo>
                    <a:pt x="2018538" y="2050338"/>
                  </a:lnTo>
                  <a:lnTo>
                    <a:pt x="2028012" y="2044065"/>
                  </a:lnTo>
                  <a:lnTo>
                    <a:pt x="2028012" y="1973580"/>
                  </a:lnTo>
                  <a:lnTo>
                    <a:pt x="2041347" y="1965833"/>
                  </a:lnTo>
                  <a:lnTo>
                    <a:pt x="2046427" y="1962277"/>
                  </a:lnTo>
                  <a:lnTo>
                    <a:pt x="2070176" y="1933321"/>
                  </a:lnTo>
                  <a:lnTo>
                    <a:pt x="2072957" y="1928495"/>
                  </a:lnTo>
                  <a:lnTo>
                    <a:pt x="2081847" y="1892046"/>
                  </a:lnTo>
                  <a:lnTo>
                    <a:pt x="2081847" y="1886585"/>
                  </a:lnTo>
                  <a:lnTo>
                    <a:pt x="2081479" y="1881251"/>
                  </a:lnTo>
                  <a:lnTo>
                    <a:pt x="2080958" y="1875790"/>
                  </a:lnTo>
                  <a:lnTo>
                    <a:pt x="2080082" y="1870456"/>
                  </a:lnTo>
                  <a:lnTo>
                    <a:pt x="2078672" y="1865249"/>
                  </a:lnTo>
                  <a:lnTo>
                    <a:pt x="2086368" y="1863305"/>
                  </a:lnTo>
                  <a:lnTo>
                    <a:pt x="2122487" y="1837715"/>
                  </a:lnTo>
                  <a:lnTo>
                    <a:pt x="2128342" y="1822323"/>
                  </a:lnTo>
                  <a:lnTo>
                    <a:pt x="2126564" y="1802599"/>
                  </a:lnTo>
                  <a:lnTo>
                    <a:pt x="2128799" y="1782737"/>
                  </a:lnTo>
                  <a:lnTo>
                    <a:pt x="2128393" y="1762823"/>
                  </a:lnTo>
                  <a:lnTo>
                    <a:pt x="2118690" y="1742948"/>
                  </a:lnTo>
                  <a:lnTo>
                    <a:pt x="2133282" y="1732788"/>
                  </a:lnTo>
                  <a:lnTo>
                    <a:pt x="2163813" y="1707603"/>
                  </a:lnTo>
                  <a:lnTo>
                    <a:pt x="2194763" y="1659382"/>
                  </a:lnTo>
                  <a:lnTo>
                    <a:pt x="2205812" y="1622552"/>
                  </a:lnTo>
                  <a:lnTo>
                    <a:pt x="2226513" y="1573403"/>
                  </a:lnTo>
                  <a:lnTo>
                    <a:pt x="2229942" y="1565148"/>
                  </a:lnTo>
                  <a:lnTo>
                    <a:pt x="2226513" y="1557528"/>
                  </a:lnTo>
                  <a:lnTo>
                    <a:pt x="2207590" y="1515491"/>
                  </a:lnTo>
                  <a:lnTo>
                    <a:pt x="2226513" y="1494536"/>
                  </a:lnTo>
                  <a:lnTo>
                    <a:pt x="2238959" y="1480693"/>
                  </a:lnTo>
                  <a:lnTo>
                    <a:pt x="2247722" y="1457198"/>
                  </a:lnTo>
                  <a:lnTo>
                    <a:pt x="2255469" y="1436624"/>
                  </a:lnTo>
                  <a:lnTo>
                    <a:pt x="2258644" y="1408430"/>
                  </a:lnTo>
                  <a:lnTo>
                    <a:pt x="2259279" y="1403604"/>
                  </a:lnTo>
                  <a:lnTo>
                    <a:pt x="2258644" y="1400048"/>
                  </a:lnTo>
                  <a:lnTo>
                    <a:pt x="2254326" y="1370838"/>
                  </a:lnTo>
                  <a:lnTo>
                    <a:pt x="2251519" y="1362227"/>
                  </a:lnTo>
                  <a:lnTo>
                    <a:pt x="2250427" y="1355534"/>
                  </a:lnTo>
                  <a:lnTo>
                    <a:pt x="2251405" y="1350086"/>
                  </a:lnTo>
                  <a:lnTo>
                    <a:pt x="2254834" y="1345184"/>
                  </a:lnTo>
                  <a:lnTo>
                    <a:pt x="2258644" y="1342263"/>
                  </a:lnTo>
                  <a:lnTo>
                    <a:pt x="2261819" y="1339850"/>
                  </a:lnTo>
                  <a:lnTo>
                    <a:pt x="2263724" y="1338326"/>
                  </a:lnTo>
                  <a:lnTo>
                    <a:pt x="2276678" y="1330706"/>
                  </a:lnTo>
                  <a:lnTo>
                    <a:pt x="2284933" y="1325880"/>
                  </a:lnTo>
                  <a:lnTo>
                    <a:pt x="2287600" y="1333474"/>
                  </a:lnTo>
                  <a:lnTo>
                    <a:pt x="2300503" y="1434388"/>
                  </a:lnTo>
                  <a:lnTo>
                    <a:pt x="2303094" y="1473073"/>
                  </a:lnTo>
                  <a:lnTo>
                    <a:pt x="2303856" y="1511681"/>
                  </a:lnTo>
                  <a:lnTo>
                    <a:pt x="2302675" y="1567230"/>
                  </a:lnTo>
                  <a:lnTo>
                    <a:pt x="2300313" y="1622780"/>
                  </a:lnTo>
                  <a:lnTo>
                    <a:pt x="2296718" y="1678279"/>
                  </a:lnTo>
                  <a:lnTo>
                    <a:pt x="2291918" y="1733677"/>
                  </a:lnTo>
                  <a:lnTo>
                    <a:pt x="2288743" y="1763522"/>
                  </a:lnTo>
                  <a:lnTo>
                    <a:pt x="2288743" y="2224405"/>
                  </a:lnTo>
                  <a:lnTo>
                    <a:pt x="2276678" y="2231263"/>
                  </a:lnTo>
                  <a:lnTo>
                    <a:pt x="2271598" y="2234184"/>
                  </a:lnTo>
                  <a:lnTo>
                    <a:pt x="2270455" y="2234565"/>
                  </a:lnTo>
                  <a:lnTo>
                    <a:pt x="2267026" y="2228850"/>
                  </a:lnTo>
                  <a:lnTo>
                    <a:pt x="2264740" y="2225929"/>
                  </a:lnTo>
                  <a:lnTo>
                    <a:pt x="2268169" y="2223897"/>
                  </a:lnTo>
                  <a:lnTo>
                    <a:pt x="2271598" y="2220468"/>
                  </a:lnTo>
                  <a:lnTo>
                    <a:pt x="2275281" y="2219960"/>
                  </a:lnTo>
                  <a:lnTo>
                    <a:pt x="2276678" y="2220468"/>
                  </a:lnTo>
                  <a:lnTo>
                    <a:pt x="2288743" y="2224405"/>
                  </a:lnTo>
                  <a:lnTo>
                    <a:pt x="2288743" y="1763522"/>
                  </a:lnTo>
                  <a:lnTo>
                    <a:pt x="2285898" y="1787194"/>
                  </a:lnTo>
                  <a:lnTo>
                    <a:pt x="2282317" y="1813928"/>
                  </a:lnTo>
                  <a:lnTo>
                    <a:pt x="2276678" y="1851660"/>
                  </a:lnTo>
                  <a:lnTo>
                    <a:pt x="2261819" y="1943989"/>
                  </a:lnTo>
                  <a:lnTo>
                    <a:pt x="2258644" y="1961515"/>
                  </a:lnTo>
                  <a:lnTo>
                    <a:pt x="2250516" y="2006320"/>
                  </a:lnTo>
                  <a:lnTo>
                    <a:pt x="2250516" y="2273427"/>
                  </a:lnTo>
                  <a:lnTo>
                    <a:pt x="2250135" y="2278380"/>
                  </a:lnTo>
                  <a:lnTo>
                    <a:pt x="2247722" y="2277110"/>
                  </a:lnTo>
                  <a:lnTo>
                    <a:pt x="2244928" y="2275586"/>
                  </a:lnTo>
                  <a:lnTo>
                    <a:pt x="2247722" y="2274443"/>
                  </a:lnTo>
                  <a:lnTo>
                    <a:pt x="2250516" y="2273427"/>
                  </a:lnTo>
                  <a:lnTo>
                    <a:pt x="2250516" y="2006320"/>
                  </a:lnTo>
                  <a:lnTo>
                    <a:pt x="2247722" y="2021713"/>
                  </a:lnTo>
                  <a:lnTo>
                    <a:pt x="2243912" y="2043303"/>
                  </a:lnTo>
                  <a:lnTo>
                    <a:pt x="2226513" y="2122678"/>
                  </a:lnTo>
                  <a:lnTo>
                    <a:pt x="2215311" y="2169960"/>
                  </a:lnTo>
                  <a:lnTo>
                    <a:pt x="2198268" y="2231682"/>
                  </a:lnTo>
                  <a:lnTo>
                    <a:pt x="2186635" y="2268651"/>
                  </a:lnTo>
                  <a:lnTo>
                    <a:pt x="2186635" y="2478151"/>
                  </a:lnTo>
                  <a:lnTo>
                    <a:pt x="2185111" y="2485644"/>
                  </a:lnTo>
                  <a:lnTo>
                    <a:pt x="2179523" y="2497201"/>
                  </a:lnTo>
                  <a:lnTo>
                    <a:pt x="2176348" y="2503678"/>
                  </a:lnTo>
                  <a:lnTo>
                    <a:pt x="2172919" y="2483104"/>
                  </a:lnTo>
                  <a:lnTo>
                    <a:pt x="2172665" y="2479548"/>
                  </a:lnTo>
                  <a:lnTo>
                    <a:pt x="2173046" y="2475992"/>
                  </a:lnTo>
                  <a:lnTo>
                    <a:pt x="2174697" y="2472690"/>
                  </a:lnTo>
                  <a:lnTo>
                    <a:pt x="2179523" y="2467991"/>
                  </a:lnTo>
                  <a:lnTo>
                    <a:pt x="2184349" y="2463165"/>
                  </a:lnTo>
                  <a:lnTo>
                    <a:pt x="2186508" y="2470658"/>
                  </a:lnTo>
                  <a:lnTo>
                    <a:pt x="2186635" y="2478151"/>
                  </a:lnTo>
                  <a:lnTo>
                    <a:pt x="2186635" y="2268651"/>
                  </a:lnTo>
                  <a:lnTo>
                    <a:pt x="2179523" y="2288540"/>
                  </a:lnTo>
                  <a:lnTo>
                    <a:pt x="2145868" y="2382774"/>
                  </a:lnTo>
                  <a:lnTo>
                    <a:pt x="2133282" y="2412746"/>
                  </a:lnTo>
                  <a:lnTo>
                    <a:pt x="2101926" y="2488438"/>
                  </a:lnTo>
                  <a:lnTo>
                    <a:pt x="2070176" y="2555494"/>
                  </a:lnTo>
                  <a:lnTo>
                    <a:pt x="2052904" y="2592070"/>
                  </a:lnTo>
                  <a:lnTo>
                    <a:pt x="2041347" y="2612009"/>
                  </a:lnTo>
                  <a:lnTo>
                    <a:pt x="1999437" y="2684145"/>
                  </a:lnTo>
                  <a:lnTo>
                    <a:pt x="1964893" y="2733929"/>
                  </a:lnTo>
                  <a:lnTo>
                    <a:pt x="1908886" y="2814701"/>
                  </a:lnTo>
                  <a:lnTo>
                    <a:pt x="1906600" y="2817368"/>
                  </a:lnTo>
                  <a:lnTo>
                    <a:pt x="1805762" y="2936240"/>
                  </a:lnTo>
                  <a:lnTo>
                    <a:pt x="1789760" y="2951581"/>
                  </a:lnTo>
                  <a:lnTo>
                    <a:pt x="1789760" y="3071749"/>
                  </a:lnTo>
                  <a:lnTo>
                    <a:pt x="1786712" y="3072384"/>
                  </a:lnTo>
                  <a:lnTo>
                    <a:pt x="1783537" y="3073654"/>
                  </a:lnTo>
                  <a:lnTo>
                    <a:pt x="1780489" y="3074416"/>
                  </a:lnTo>
                  <a:lnTo>
                    <a:pt x="1778457" y="3074543"/>
                  </a:lnTo>
                  <a:lnTo>
                    <a:pt x="1772107" y="3074924"/>
                  </a:lnTo>
                  <a:lnTo>
                    <a:pt x="1769059" y="3073781"/>
                  </a:lnTo>
                  <a:lnTo>
                    <a:pt x="1768678" y="3065018"/>
                  </a:lnTo>
                  <a:lnTo>
                    <a:pt x="1767027" y="3059684"/>
                  </a:lnTo>
                  <a:lnTo>
                    <a:pt x="1778457" y="3059049"/>
                  </a:lnTo>
                  <a:lnTo>
                    <a:pt x="1785442" y="3058795"/>
                  </a:lnTo>
                  <a:lnTo>
                    <a:pt x="1787220" y="3059049"/>
                  </a:lnTo>
                  <a:lnTo>
                    <a:pt x="1787982" y="3065907"/>
                  </a:lnTo>
                  <a:lnTo>
                    <a:pt x="1789760" y="3071749"/>
                  </a:lnTo>
                  <a:lnTo>
                    <a:pt x="1789760" y="2951581"/>
                  </a:lnTo>
                  <a:lnTo>
                    <a:pt x="1778457" y="2962402"/>
                  </a:lnTo>
                  <a:lnTo>
                    <a:pt x="1654632" y="3080893"/>
                  </a:lnTo>
                  <a:lnTo>
                    <a:pt x="1590624" y="3129292"/>
                  </a:lnTo>
                  <a:lnTo>
                    <a:pt x="1590624" y="3221228"/>
                  </a:lnTo>
                  <a:lnTo>
                    <a:pt x="1589100" y="3224911"/>
                  </a:lnTo>
                  <a:lnTo>
                    <a:pt x="1587449" y="3224530"/>
                  </a:lnTo>
                  <a:lnTo>
                    <a:pt x="1584147" y="3223641"/>
                  </a:lnTo>
                  <a:lnTo>
                    <a:pt x="1584655" y="3222244"/>
                  </a:lnTo>
                  <a:lnTo>
                    <a:pt x="1585163" y="3219831"/>
                  </a:lnTo>
                  <a:lnTo>
                    <a:pt x="1585798" y="3219831"/>
                  </a:lnTo>
                  <a:lnTo>
                    <a:pt x="1587449" y="3220339"/>
                  </a:lnTo>
                  <a:lnTo>
                    <a:pt x="1590624" y="3221228"/>
                  </a:lnTo>
                  <a:lnTo>
                    <a:pt x="1590624" y="3129292"/>
                  </a:lnTo>
                  <a:lnTo>
                    <a:pt x="1587449" y="3131693"/>
                  </a:lnTo>
                  <a:lnTo>
                    <a:pt x="1487627" y="3207004"/>
                  </a:lnTo>
                  <a:lnTo>
                    <a:pt x="1443507" y="3235515"/>
                  </a:lnTo>
                  <a:lnTo>
                    <a:pt x="1398727" y="3262668"/>
                  </a:lnTo>
                  <a:lnTo>
                    <a:pt x="1353248" y="3288436"/>
                  </a:lnTo>
                  <a:lnTo>
                    <a:pt x="1307071" y="3312845"/>
                  </a:lnTo>
                  <a:lnTo>
                    <a:pt x="1260208" y="3335896"/>
                  </a:lnTo>
                  <a:lnTo>
                    <a:pt x="1212634" y="3357588"/>
                  </a:lnTo>
                  <a:lnTo>
                    <a:pt x="1164361" y="3377908"/>
                  </a:lnTo>
                  <a:lnTo>
                    <a:pt x="1115390" y="3396869"/>
                  </a:lnTo>
                  <a:lnTo>
                    <a:pt x="1063574" y="3415284"/>
                  </a:lnTo>
                  <a:lnTo>
                    <a:pt x="1063574" y="3477133"/>
                  </a:lnTo>
                  <a:lnTo>
                    <a:pt x="1066876" y="3478149"/>
                  </a:lnTo>
                  <a:lnTo>
                    <a:pt x="1066241" y="3479546"/>
                  </a:lnTo>
                  <a:lnTo>
                    <a:pt x="1065733" y="3481959"/>
                  </a:lnTo>
                  <a:lnTo>
                    <a:pt x="1063574" y="3481578"/>
                  </a:lnTo>
                  <a:lnTo>
                    <a:pt x="1063574" y="3512058"/>
                  </a:lnTo>
                  <a:lnTo>
                    <a:pt x="1073988" y="3508248"/>
                  </a:lnTo>
                  <a:lnTo>
                    <a:pt x="1080084" y="3506978"/>
                  </a:lnTo>
                  <a:lnTo>
                    <a:pt x="1112850" y="3480308"/>
                  </a:lnTo>
                  <a:lnTo>
                    <a:pt x="1119962" y="3455289"/>
                  </a:lnTo>
                  <a:lnTo>
                    <a:pt x="1127074" y="3454908"/>
                  </a:lnTo>
                  <a:lnTo>
                    <a:pt x="1131392" y="3453892"/>
                  </a:lnTo>
                  <a:lnTo>
                    <a:pt x="1142695" y="3486277"/>
                  </a:lnTo>
                  <a:lnTo>
                    <a:pt x="1149210" y="3484956"/>
                  </a:lnTo>
                  <a:lnTo>
                    <a:pt x="1155623" y="3483267"/>
                  </a:lnTo>
                  <a:lnTo>
                    <a:pt x="1161923" y="3481247"/>
                  </a:lnTo>
                  <a:lnTo>
                    <a:pt x="1168095" y="3478911"/>
                  </a:lnTo>
                  <a:lnTo>
                    <a:pt x="1215682" y="3454120"/>
                  </a:lnTo>
                  <a:lnTo>
                    <a:pt x="1263815" y="3430486"/>
                  </a:lnTo>
                  <a:lnTo>
                    <a:pt x="1312494" y="3408007"/>
                  </a:lnTo>
                  <a:lnTo>
                    <a:pt x="1361694" y="3386683"/>
                  </a:lnTo>
                  <a:lnTo>
                    <a:pt x="1411427" y="3366516"/>
                  </a:lnTo>
                  <a:lnTo>
                    <a:pt x="1425968" y="3358350"/>
                  </a:lnTo>
                  <a:lnTo>
                    <a:pt x="1439710" y="3349079"/>
                  </a:lnTo>
                  <a:lnTo>
                    <a:pt x="1452638" y="3338677"/>
                  </a:lnTo>
                  <a:lnTo>
                    <a:pt x="1464767" y="3327146"/>
                  </a:lnTo>
                  <a:lnTo>
                    <a:pt x="1478153" y="3319449"/>
                  </a:lnTo>
                  <a:lnTo>
                    <a:pt x="1493888" y="3314547"/>
                  </a:lnTo>
                  <a:lnTo>
                    <a:pt x="1510182" y="3310077"/>
                  </a:lnTo>
                  <a:lnTo>
                    <a:pt x="1525219" y="3303651"/>
                  </a:lnTo>
                  <a:lnTo>
                    <a:pt x="1587449" y="3257931"/>
                  </a:lnTo>
                  <a:lnTo>
                    <a:pt x="1619389" y="3230753"/>
                  </a:lnTo>
                  <a:lnTo>
                    <a:pt x="1624279" y="3223895"/>
                  </a:lnTo>
                  <a:lnTo>
                    <a:pt x="1631442" y="3214611"/>
                  </a:lnTo>
                  <a:lnTo>
                    <a:pt x="1640116" y="3208807"/>
                  </a:lnTo>
                  <a:lnTo>
                    <a:pt x="1649882" y="3204743"/>
                  </a:lnTo>
                  <a:lnTo>
                    <a:pt x="1674533" y="3195294"/>
                  </a:lnTo>
                  <a:lnTo>
                    <a:pt x="1687931" y="3188551"/>
                  </a:lnTo>
                  <a:lnTo>
                    <a:pt x="1723072" y="3160141"/>
                  </a:lnTo>
                  <a:lnTo>
                    <a:pt x="1747596" y="3122295"/>
                  </a:lnTo>
                  <a:lnTo>
                    <a:pt x="1750771" y="3113786"/>
                  </a:lnTo>
                  <a:lnTo>
                    <a:pt x="1756613" y="3107690"/>
                  </a:lnTo>
                  <a:lnTo>
                    <a:pt x="1799285" y="3089021"/>
                  </a:lnTo>
                  <a:lnTo>
                    <a:pt x="1839252" y="3053296"/>
                  </a:lnTo>
                  <a:lnTo>
                    <a:pt x="1857502" y="3033890"/>
                  </a:lnTo>
                  <a:lnTo>
                    <a:pt x="1876755" y="3016123"/>
                  </a:lnTo>
                  <a:lnTo>
                    <a:pt x="1875612" y="3010662"/>
                  </a:lnTo>
                  <a:lnTo>
                    <a:pt x="1873834" y="3005328"/>
                  </a:lnTo>
                  <a:lnTo>
                    <a:pt x="1871294" y="3000375"/>
                  </a:lnTo>
                  <a:lnTo>
                    <a:pt x="1865007" y="2991662"/>
                  </a:lnTo>
                  <a:lnTo>
                    <a:pt x="1860943" y="2982531"/>
                  </a:lnTo>
                  <a:lnTo>
                    <a:pt x="1860677" y="2973413"/>
                  </a:lnTo>
                  <a:lnTo>
                    <a:pt x="1865833" y="2964688"/>
                  </a:lnTo>
                  <a:lnTo>
                    <a:pt x="1874558" y="2959417"/>
                  </a:lnTo>
                  <a:lnTo>
                    <a:pt x="1883905" y="2959379"/>
                  </a:lnTo>
                  <a:lnTo>
                    <a:pt x="1893417" y="2962783"/>
                  </a:lnTo>
                  <a:lnTo>
                    <a:pt x="1902663" y="2967863"/>
                  </a:lnTo>
                  <a:lnTo>
                    <a:pt x="1906600" y="2967863"/>
                  </a:lnTo>
                  <a:lnTo>
                    <a:pt x="1910664" y="2967863"/>
                  </a:lnTo>
                  <a:lnTo>
                    <a:pt x="1922373" y="2957258"/>
                  </a:lnTo>
                  <a:lnTo>
                    <a:pt x="1933536" y="2946184"/>
                  </a:lnTo>
                  <a:lnTo>
                    <a:pt x="1944141" y="2934690"/>
                  </a:lnTo>
                  <a:lnTo>
                    <a:pt x="1954225" y="2922778"/>
                  </a:lnTo>
                  <a:lnTo>
                    <a:pt x="1964893" y="2906649"/>
                  </a:lnTo>
                  <a:lnTo>
                    <a:pt x="1989150" y="2870581"/>
                  </a:lnTo>
                  <a:lnTo>
                    <a:pt x="1989759" y="2866313"/>
                  </a:lnTo>
                  <a:lnTo>
                    <a:pt x="1988934" y="2860967"/>
                  </a:lnTo>
                  <a:lnTo>
                    <a:pt x="1990090" y="2855480"/>
                  </a:lnTo>
                  <a:lnTo>
                    <a:pt x="1996643" y="2850769"/>
                  </a:lnTo>
                  <a:lnTo>
                    <a:pt x="2019249" y="2836926"/>
                  </a:lnTo>
                  <a:lnTo>
                    <a:pt x="2032038" y="2817711"/>
                  </a:lnTo>
                  <a:lnTo>
                    <a:pt x="2036787" y="2794038"/>
                  </a:lnTo>
                  <a:lnTo>
                    <a:pt x="2035251" y="2766822"/>
                  </a:lnTo>
                  <a:lnTo>
                    <a:pt x="2041347" y="2764409"/>
                  </a:lnTo>
                  <a:lnTo>
                    <a:pt x="2086686" y="2737866"/>
                  </a:lnTo>
                  <a:lnTo>
                    <a:pt x="2111095" y="2700845"/>
                  </a:lnTo>
                  <a:lnTo>
                    <a:pt x="2115769" y="2686685"/>
                  </a:lnTo>
                  <a:lnTo>
                    <a:pt x="2133282" y="2655824"/>
                  </a:lnTo>
                  <a:lnTo>
                    <a:pt x="2173681" y="2585339"/>
                  </a:lnTo>
                  <a:lnTo>
                    <a:pt x="2183206" y="2547607"/>
                  </a:lnTo>
                  <a:lnTo>
                    <a:pt x="2182228" y="2536596"/>
                  </a:lnTo>
                  <a:lnTo>
                    <a:pt x="2179523" y="2519807"/>
                  </a:lnTo>
                  <a:lnTo>
                    <a:pt x="2176729" y="2505329"/>
                  </a:lnTo>
                  <a:lnTo>
                    <a:pt x="2179523" y="2504059"/>
                  </a:lnTo>
                  <a:lnTo>
                    <a:pt x="2213051" y="2482977"/>
                  </a:lnTo>
                  <a:lnTo>
                    <a:pt x="2247722" y="2406269"/>
                  </a:lnTo>
                  <a:lnTo>
                    <a:pt x="2258644" y="2380615"/>
                  </a:lnTo>
                  <a:lnTo>
                    <a:pt x="2261819" y="2373249"/>
                  </a:lnTo>
                  <a:lnTo>
                    <a:pt x="2271725" y="2349881"/>
                  </a:lnTo>
                  <a:lnTo>
                    <a:pt x="2276678" y="2333625"/>
                  </a:lnTo>
                  <a:lnTo>
                    <a:pt x="2310079" y="2225167"/>
                  </a:lnTo>
                  <a:lnTo>
                    <a:pt x="2324341" y="2180425"/>
                  </a:lnTo>
                  <a:lnTo>
                    <a:pt x="2336635" y="2135213"/>
                  </a:lnTo>
                  <a:lnTo>
                    <a:pt x="2346960" y="2089531"/>
                  </a:lnTo>
                  <a:lnTo>
                    <a:pt x="2355291" y="2043404"/>
                  </a:lnTo>
                  <a:lnTo>
                    <a:pt x="2361641" y="1996821"/>
                  </a:lnTo>
                  <a:lnTo>
                    <a:pt x="2365032" y="1960524"/>
                  </a:lnTo>
                  <a:lnTo>
                    <a:pt x="2370925" y="1924304"/>
                  </a:lnTo>
                  <a:lnTo>
                    <a:pt x="2377694" y="1888096"/>
                  </a:lnTo>
                  <a:lnTo>
                    <a:pt x="2383739" y="1851787"/>
                  </a:lnTo>
                  <a:lnTo>
                    <a:pt x="2387193" y="1823859"/>
                  </a:lnTo>
                  <a:lnTo>
                    <a:pt x="2397201" y="1725803"/>
                  </a:lnTo>
                  <a:lnTo>
                    <a:pt x="2397201" y="1589405"/>
                  </a:lnTo>
                  <a:lnTo>
                    <a:pt x="2394026" y="1590040"/>
                  </a:lnTo>
                  <a:lnTo>
                    <a:pt x="2397201" y="1588897"/>
                  </a:lnTo>
                  <a:lnTo>
                    <a:pt x="2397201" y="1501902"/>
                  </a:lnTo>
                  <a:lnTo>
                    <a:pt x="2383739" y="1480820"/>
                  </a:lnTo>
                  <a:lnTo>
                    <a:pt x="2381453" y="1478407"/>
                  </a:lnTo>
                  <a:lnTo>
                    <a:pt x="2382977" y="1472565"/>
                  </a:lnTo>
                  <a:lnTo>
                    <a:pt x="2382596" y="1467612"/>
                  </a:lnTo>
                  <a:lnTo>
                    <a:pt x="2397201" y="1458976"/>
                  </a:lnTo>
                  <a:lnTo>
                    <a:pt x="2397201" y="1390015"/>
                  </a:lnTo>
                  <a:lnTo>
                    <a:pt x="2391740" y="1384554"/>
                  </a:lnTo>
                  <a:lnTo>
                    <a:pt x="2397201" y="1368425"/>
                  </a:lnTo>
                  <a:lnTo>
                    <a:pt x="2397201" y="122301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82826" y="1501902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w="0" h="224155">
                  <a:moveTo>
                    <a:pt x="0" y="0"/>
                  </a:moveTo>
                  <a:lnTo>
                    <a:pt x="0" y="223900"/>
                  </a:lnTo>
                </a:path>
              </a:pathLst>
            </a:custGeom>
            <a:ln w="3175">
              <a:solidFill>
                <a:srgbClr val="FFDC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43201" y="1223009"/>
              <a:ext cx="1348740" cy="2632075"/>
            </a:xfrm>
            <a:custGeom>
              <a:avLst/>
              <a:gdLst/>
              <a:ahLst/>
              <a:cxnLst/>
              <a:rect l="l" t="t" r="r" b="b"/>
              <a:pathLst>
                <a:path w="1348739" h="2632075">
                  <a:moveTo>
                    <a:pt x="7620" y="2626741"/>
                  </a:moveTo>
                  <a:lnTo>
                    <a:pt x="6350" y="2623185"/>
                  </a:lnTo>
                  <a:lnTo>
                    <a:pt x="5207" y="2619629"/>
                  </a:lnTo>
                  <a:lnTo>
                    <a:pt x="3937" y="2616073"/>
                  </a:lnTo>
                  <a:lnTo>
                    <a:pt x="2540" y="2617343"/>
                  </a:lnTo>
                  <a:lnTo>
                    <a:pt x="0" y="2618613"/>
                  </a:lnTo>
                  <a:lnTo>
                    <a:pt x="0" y="2620010"/>
                  </a:lnTo>
                  <a:lnTo>
                    <a:pt x="127" y="2623820"/>
                  </a:lnTo>
                  <a:lnTo>
                    <a:pt x="635" y="2627757"/>
                  </a:lnTo>
                  <a:lnTo>
                    <a:pt x="1524" y="2631567"/>
                  </a:lnTo>
                  <a:lnTo>
                    <a:pt x="7620" y="2626741"/>
                  </a:lnTo>
                  <a:close/>
                </a:path>
                <a:path w="1348739" h="2632075">
                  <a:moveTo>
                    <a:pt x="739140" y="1149731"/>
                  </a:moveTo>
                  <a:lnTo>
                    <a:pt x="736346" y="1152652"/>
                  </a:lnTo>
                  <a:lnTo>
                    <a:pt x="739140" y="1154176"/>
                  </a:lnTo>
                  <a:lnTo>
                    <a:pt x="739140" y="1149731"/>
                  </a:lnTo>
                  <a:close/>
                </a:path>
                <a:path w="1348739" h="2632075">
                  <a:moveTo>
                    <a:pt x="743204" y="1156335"/>
                  </a:moveTo>
                  <a:lnTo>
                    <a:pt x="739140" y="1154176"/>
                  </a:lnTo>
                  <a:lnTo>
                    <a:pt x="739140" y="1155192"/>
                  </a:lnTo>
                  <a:lnTo>
                    <a:pt x="739521" y="1155954"/>
                  </a:lnTo>
                  <a:lnTo>
                    <a:pt x="741807" y="1155954"/>
                  </a:lnTo>
                  <a:lnTo>
                    <a:pt x="743204" y="1156335"/>
                  </a:lnTo>
                  <a:close/>
                </a:path>
                <a:path w="1348739" h="2632075">
                  <a:moveTo>
                    <a:pt x="1343406" y="99695"/>
                  </a:moveTo>
                  <a:lnTo>
                    <a:pt x="1341818" y="77241"/>
                  </a:lnTo>
                  <a:lnTo>
                    <a:pt x="1341183" y="54584"/>
                  </a:lnTo>
                  <a:lnTo>
                    <a:pt x="1339977" y="31978"/>
                  </a:lnTo>
                  <a:lnTo>
                    <a:pt x="1336675" y="9652"/>
                  </a:lnTo>
                  <a:lnTo>
                    <a:pt x="1333246" y="0"/>
                  </a:lnTo>
                  <a:lnTo>
                    <a:pt x="1333246" y="145415"/>
                  </a:lnTo>
                  <a:lnTo>
                    <a:pt x="1338072" y="131318"/>
                  </a:lnTo>
                  <a:lnTo>
                    <a:pt x="1339900" y="123558"/>
                  </a:lnTo>
                  <a:lnTo>
                    <a:pt x="1341399" y="115697"/>
                  </a:lnTo>
                  <a:lnTo>
                    <a:pt x="1342567" y="107746"/>
                  </a:lnTo>
                  <a:lnTo>
                    <a:pt x="1343406" y="99695"/>
                  </a:lnTo>
                  <a:close/>
                </a:path>
                <a:path w="1348739" h="2632075">
                  <a:moveTo>
                    <a:pt x="1348308" y="200571"/>
                  </a:moveTo>
                  <a:lnTo>
                    <a:pt x="1346695" y="187528"/>
                  </a:lnTo>
                  <a:lnTo>
                    <a:pt x="1341628" y="175514"/>
                  </a:lnTo>
                  <a:lnTo>
                    <a:pt x="1333246" y="167005"/>
                  </a:lnTo>
                  <a:lnTo>
                    <a:pt x="1333246" y="235966"/>
                  </a:lnTo>
                  <a:lnTo>
                    <a:pt x="1345184" y="228854"/>
                  </a:lnTo>
                  <a:lnTo>
                    <a:pt x="1347457" y="214414"/>
                  </a:lnTo>
                  <a:lnTo>
                    <a:pt x="1348308" y="200571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31163" y="0"/>
              <a:ext cx="3557904" cy="2122170"/>
            </a:xfrm>
            <a:custGeom>
              <a:avLst/>
              <a:gdLst/>
              <a:ahLst/>
              <a:cxnLst/>
              <a:rect l="l" t="t" r="r" b="b"/>
              <a:pathLst>
                <a:path w="3557905" h="2122170">
                  <a:moveTo>
                    <a:pt x="544296" y="616635"/>
                  </a:moveTo>
                  <a:lnTo>
                    <a:pt x="540308" y="567855"/>
                  </a:lnTo>
                  <a:lnTo>
                    <a:pt x="528142" y="518287"/>
                  </a:lnTo>
                  <a:lnTo>
                    <a:pt x="513029" y="479298"/>
                  </a:lnTo>
                  <a:lnTo>
                    <a:pt x="492328" y="442976"/>
                  </a:lnTo>
                  <a:lnTo>
                    <a:pt x="466420" y="410210"/>
                  </a:lnTo>
                  <a:lnTo>
                    <a:pt x="436067" y="381508"/>
                  </a:lnTo>
                  <a:lnTo>
                    <a:pt x="401650" y="357759"/>
                  </a:lnTo>
                  <a:lnTo>
                    <a:pt x="364185" y="339217"/>
                  </a:lnTo>
                  <a:lnTo>
                    <a:pt x="324307" y="326644"/>
                  </a:lnTo>
                  <a:lnTo>
                    <a:pt x="272046" y="318719"/>
                  </a:lnTo>
                  <a:lnTo>
                    <a:pt x="250990" y="317665"/>
                  </a:lnTo>
                  <a:lnTo>
                    <a:pt x="240868" y="317754"/>
                  </a:lnTo>
                  <a:lnTo>
                    <a:pt x="188760" y="325856"/>
                  </a:lnTo>
                  <a:lnTo>
                    <a:pt x="143725" y="345579"/>
                  </a:lnTo>
                  <a:lnTo>
                    <a:pt x="104406" y="375386"/>
                  </a:lnTo>
                  <a:lnTo>
                    <a:pt x="69456" y="413702"/>
                  </a:lnTo>
                  <a:lnTo>
                    <a:pt x="37541" y="458978"/>
                  </a:lnTo>
                  <a:lnTo>
                    <a:pt x="13576" y="507530"/>
                  </a:lnTo>
                  <a:lnTo>
                    <a:pt x="1892" y="556082"/>
                  </a:lnTo>
                  <a:lnTo>
                    <a:pt x="0" y="605053"/>
                  </a:lnTo>
                  <a:lnTo>
                    <a:pt x="5384" y="654888"/>
                  </a:lnTo>
                  <a:lnTo>
                    <a:pt x="15570" y="705993"/>
                  </a:lnTo>
                  <a:lnTo>
                    <a:pt x="29857" y="751205"/>
                  </a:lnTo>
                  <a:lnTo>
                    <a:pt x="51003" y="793750"/>
                  </a:lnTo>
                  <a:lnTo>
                    <a:pt x="78473" y="832408"/>
                  </a:lnTo>
                  <a:lnTo>
                    <a:pt x="111582" y="866394"/>
                  </a:lnTo>
                  <a:lnTo>
                    <a:pt x="149618" y="894930"/>
                  </a:lnTo>
                  <a:lnTo>
                    <a:pt x="191465" y="917194"/>
                  </a:lnTo>
                  <a:lnTo>
                    <a:pt x="236385" y="932637"/>
                  </a:lnTo>
                  <a:lnTo>
                    <a:pt x="283159" y="941070"/>
                  </a:lnTo>
                  <a:lnTo>
                    <a:pt x="314782" y="942594"/>
                  </a:lnTo>
                  <a:lnTo>
                    <a:pt x="330593" y="942098"/>
                  </a:lnTo>
                  <a:lnTo>
                    <a:pt x="377647" y="935736"/>
                  </a:lnTo>
                  <a:lnTo>
                    <a:pt x="429348" y="915631"/>
                  </a:lnTo>
                  <a:lnTo>
                    <a:pt x="477202" y="848753"/>
                  </a:lnTo>
                  <a:lnTo>
                    <a:pt x="498792" y="803897"/>
                  </a:lnTo>
                  <a:lnTo>
                    <a:pt x="517321" y="758266"/>
                  </a:lnTo>
                  <a:lnTo>
                    <a:pt x="531774" y="711835"/>
                  </a:lnTo>
                  <a:lnTo>
                    <a:pt x="541108" y="664629"/>
                  </a:lnTo>
                  <a:lnTo>
                    <a:pt x="544296" y="616635"/>
                  </a:lnTo>
                  <a:close/>
                </a:path>
                <a:path w="3557905" h="2122170">
                  <a:moveTo>
                    <a:pt x="991717" y="0"/>
                  </a:moveTo>
                  <a:lnTo>
                    <a:pt x="547179" y="0"/>
                  </a:lnTo>
                  <a:lnTo>
                    <a:pt x="550875" y="6159"/>
                  </a:lnTo>
                  <a:lnTo>
                    <a:pt x="582155" y="45250"/>
                  </a:lnTo>
                  <a:lnTo>
                    <a:pt x="621741" y="79629"/>
                  </a:lnTo>
                  <a:lnTo>
                    <a:pt x="660844" y="104279"/>
                  </a:lnTo>
                  <a:lnTo>
                    <a:pt x="703884" y="121386"/>
                  </a:lnTo>
                  <a:lnTo>
                    <a:pt x="749363" y="130276"/>
                  </a:lnTo>
                  <a:lnTo>
                    <a:pt x="780224" y="131419"/>
                  </a:lnTo>
                  <a:lnTo>
                    <a:pt x="795731" y="130556"/>
                  </a:lnTo>
                  <a:lnTo>
                    <a:pt x="841260" y="122555"/>
                  </a:lnTo>
                  <a:lnTo>
                    <a:pt x="892149" y="90830"/>
                  </a:lnTo>
                  <a:lnTo>
                    <a:pt x="929284" y="64287"/>
                  </a:lnTo>
                  <a:lnTo>
                    <a:pt x="963295" y="35852"/>
                  </a:lnTo>
                  <a:lnTo>
                    <a:pt x="990041" y="3048"/>
                  </a:lnTo>
                  <a:lnTo>
                    <a:pt x="991717" y="0"/>
                  </a:lnTo>
                  <a:close/>
                </a:path>
                <a:path w="3557905" h="2122170">
                  <a:moveTo>
                    <a:pt x="1204264" y="1503438"/>
                  </a:moveTo>
                  <a:lnTo>
                    <a:pt x="1199146" y="1454594"/>
                  </a:lnTo>
                  <a:lnTo>
                    <a:pt x="1188110" y="1415148"/>
                  </a:lnTo>
                  <a:lnTo>
                    <a:pt x="1162304" y="1377569"/>
                  </a:lnTo>
                  <a:lnTo>
                    <a:pt x="1119581" y="1336471"/>
                  </a:lnTo>
                  <a:lnTo>
                    <a:pt x="1047991" y="1290701"/>
                  </a:lnTo>
                  <a:lnTo>
                    <a:pt x="999413" y="1273365"/>
                  </a:lnTo>
                  <a:lnTo>
                    <a:pt x="950823" y="1264894"/>
                  </a:lnTo>
                  <a:lnTo>
                    <a:pt x="902284" y="1264412"/>
                  </a:lnTo>
                  <a:lnTo>
                    <a:pt x="853859" y="1271041"/>
                  </a:lnTo>
                  <a:lnTo>
                    <a:pt x="805611" y="1284033"/>
                  </a:lnTo>
                  <a:lnTo>
                    <a:pt x="757631" y="1302562"/>
                  </a:lnTo>
                  <a:lnTo>
                    <a:pt x="710006" y="1325753"/>
                  </a:lnTo>
                  <a:lnTo>
                    <a:pt x="658482" y="1356652"/>
                  </a:lnTo>
                  <a:lnTo>
                    <a:pt x="620991" y="1387716"/>
                  </a:lnTo>
                  <a:lnTo>
                    <a:pt x="596201" y="1421028"/>
                  </a:lnTo>
                  <a:lnTo>
                    <a:pt x="582764" y="1458671"/>
                  </a:lnTo>
                  <a:lnTo>
                    <a:pt x="579323" y="1502714"/>
                  </a:lnTo>
                  <a:lnTo>
                    <a:pt x="584530" y="1555242"/>
                  </a:lnTo>
                  <a:lnTo>
                    <a:pt x="597204" y="1610245"/>
                  </a:lnTo>
                  <a:lnTo>
                    <a:pt x="616546" y="1656080"/>
                  </a:lnTo>
                  <a:lnTo>
                    <a:pt x="643293" y="1693278"/>
                  </a:lnTo>
                  <a:lnTo>
                    <a:pt x="678192" y="1722386"/>
                  </a:lnTo>
                  <a:lnTo>
                    <a:pt x="721982" y="1743938"/>
                  </a:lnTo>
                  <a:lnTo>
                    <a:pt x="775411" y="1758442"/>
                  </a:lnTo>
                  <a:lnTo>
                    <a:pt x="816381" y="1765515"/>
                  </a:lnTo>
                  <a:lnTo>
                    <a:pt x="857605" y="1770164"/>
                  </a:lnTo>
                  <a:lnTo>
                    <a:pt x="899058" y="1772373"/>
                  </a:lnTo>
                  <a:lnTo>
                    <a:pt x="940765" y="1772158"/>
                  </a:lnTo>
                  <a:lnTo>
                    <a:pt x="981544" y="1768640"/>
                  </a:lnTo>
                  <a:lnTo>
                    <a:pt x="1029106" y="1756283"/>
                  </a:lnTo>
                  <a:lnTo>
                    <a:pt x="1066368" y="1739392"/>
                  </a:lnTo>
                  <a:lnTo>
                    <a:pt x="1100696" y="1716938"/>
                  </a:lnTo>
                  <a:lnTo>
                    <a:pt x="1136700" y="1683486"/>
                  </a:lnTo>
                  <a:lnTo>
                    <a:pt x="1161618" y="1651000"/>
                  </a:lnTo>
                  <a:lnTo>
                    <a:pt x="1181112" y="1614970"/>
                  </a:lnTo>
                  <a:lnTo>
                    <a:pt x="1194904" y="1576362"/>
                  </a:lnTo>
                  <a:lnTo>
                    <a:pt x="1203401" y="1527937"/>
                  </a:lnTo>
                  <a:lnTo>
                    <a:pt x="1204264" y="1503438"/>
                  </a:lnTo>
                  <a:close/>
                </a:path>
                <a:path w="3557905" h="2122170">
                  <a:moveTo>
                    <a:pt x="1526832" y="640080"/>
                  </a:moveTo>
                  <a:lnTo>
                    <a:pt x="1525384" y="588581"/>
                  </a:lnTo>
                  <a:lnTo>
                    <a:pt x="1518424" y="538988"/>
                  </a:lnTo>
                  <a:lnTo>
                    <a:pt x="1505775" y="492544"/>
                  </a:lnTo>
                  <a:lnTo>
                    <a:pt x="1487246" y="450469"/>
                  </a:lnTo>
                  <a:lnTo>
                    <a:pt x="1462989" y="414235"/>
                  </a:lnTo>
                  <a:lnTo>
                    <a:pt x="1434299" y="381431"/>
                  </a:lnTo>
                  <a:lnTo>
                    <a:pt x="1401610" y="352666"/>
                  </a:lnTo>
                  <a:lnTo>
                    <a:pt x="1365453" y="328295"/>
                  </a:lnTo>
                  <a:lnTo>
                    <a:pt x="1326489" y="308864"/>
                  </a:lnTo>
                  <a:lnTo>
                    <a:pt x="1285278" y="294601"/>
                  </a:lnTo>
                  <a:lnTo>
                    <a:pt x="1242656" y="285699"/>
                  </a:lnTo>
                  <a:lnTo>
                    <a:pt x="1199210" y="282448"/>
                  </a:lnTo>
                  <a:lnTo>
                    <a:pt x="1184656" y="282651"/>
                  </a:lnTo>
                  <a:lnTo>
                    <a:pt x="1141298" y="286893"/>
                  </a:lnTo>
                  <a:lnTo>
                    <a:pt x="1098842" y="296672"/>
                  </a:lnTo>
                  <a:lnTo>
                    <a:pt x="1056563" y="313601"/>
                  </a:lnTo>
                  <a:lnTo>
                    <a:pt x="1015809" y="336219"/>
                  </a:lnTo>
                  <a:lnTo>
                    <a:pt x="977849" y="363220"/>
                  </a:lnTo>
                  <a:lnTo>
                    <a:pt x="943089" y="394195"/>
                  </a:lnTo>
                  <a:lnTo>
                    <a:pt x="911961" y="428866"/>
                  </a:lnTo>
                  <a:lnTo>
                    <a:pt x="884859" y="466775"/>
                  </a:lnTo>
                  <a:lnTo>
                    <a:pt x="862279" y="507492"/>
                  </a:lnTo>
                  <a:lnTo>
                    <a:pt x="844219" y="550418"/>
                  </a:lnTo>
                  <a:lnTo>
                    <a:pt x="831037" y="595147"/>
                  </a:lnTo>
                  <a:lnTo>
                    <a:pt x="822947" y="641045"/>
                  </a:lnTo>
                  <a:lnTo>
                    <a:pt x="819988" y="687451"/>
                  </a:lnTo>
                  <a:lnTo>
                    <a:pt x="820356" y="696861"/>
                  </a:lnTo>
                  <a:lnTo>
                    <a:pt x="827379" y="743102"/>
                  </a:lnTo>
                  <a:lnTo>
                    <a:pt x="842632" y="787336"/>
                  </a:lnTo>
                  <a:lnTo>
                    <a:pt x="865581" y="828040"/>
                  </a:lnTo>
                  <a:lnTo>
                    <a:pt x="895553" y="863993"/>
                  </a:lnTo>
                  <a:lnTo>
                    <a:pt x="931430" y="894016"/>
                  </a:lnTo>
                  <a:lnTo>
                    <a:pt x="972096" y="917016"/>
                  </a:lnTo>
                  <a:lnTo>
                    <a:pt x="1023683" y="933691"/>
                  </a:lnTo>
                  <a:lnTo>
                    <a:pt x="1152093" y="973836"/>
                  </a:lnTo>
                  <a:lnTo>
                    <a:pt x="1202499" y="987044"/>
                  </a:lnTo>
                  <a:lnTo>
                    <a:pt x="1251572" y="993889"/>
                  </a:lnTo>
                  <a:lnTo>
                    <a:pt x="1299057" y="992505"/>
                  </a:lnTo>
                  <a:lnTo>
                    <a:pt x="1344701" y="981011"/>
                  </a:lnTo>
                  <a:lnTo>
                    <a:pt x="1388249" y="957503"/>
                  </a:lnTo>
                  <a:lnTo>
                    <a:pt x="1429461" y="920115"/>
                  </a:lnTo>
                  <a:lnTo>
                    <a:pt x="1457426" y="883056"/>
                  </a:lnTo>
                  <a:lnTo>
                    <a:pt x="1480934" y="840511"/>
                  </a:lnTo>
                  <a:lnTo>
                    <a:pt x="1499793" y="793699"/>
                  </a:lnTo>
                  <a:lnTo>
                    <a:pt x="1513852" y="743864"/>
                  </a:lnTo>
                  <a:lnTo>
                    <a:pt x="1522933" y="692251"/>
                  </a:lnTo>
                  <a:lnTo>
                    <a:pt x="1526832" y="640080"/>
                  </a:lnTo>
                  <a:close/>
                </a:path>
                <a:path w="3557905" h="2122170">
                  <a:moveTo>
                    <a:pt x="2125929" y="1346200"/>
                  </a:moveTo>
                  <a:lnTo>
                    <a:pt x="2122233" y="1305991"/>
                  </a:lnTo>
                  <a:lnTo>
                    <a:pt x="2110143" y="1267548"/>
                  </a:lnTo>
                  <a:lnTo>
                    <a:pt x="2090293" y="1232408"/>
                  </a:lnTo>
                  <a:lnTo>
                    <a:pt x="2063572" y="1202182"/>
                  </a:lnTo>
                  <a:lnTo>
                    <a:pt x="2029244" y="1175842"/>
                  </a:lnTo>
                  <a:lnTo>
                    <a:pt x="1992744" y="1152702"/>
                  </a:lnTo>
                  <a:lnTo>
                    <a:pt x="1954276" y="1132878"/>
                  </a:lnTo>
                  <a:lnTo>
                    <a:pt x="1914220" y="1116584"/>
                  </a:lnTo>
                  <a:lnTo>
                    <a:pt x="1872945" y="1103947"/>
                  </a:lnTo>
                  <a:lnTo>
                    <a:pt x="1830666" y="1095032"/>
                  </a:lnTo>
                  <a:lnTo>
                    <a:pt x="1787690" y="1089901"/>
                  </a:lnTo>
                  <a:lnTo>
                    <a:pt x="1744548" y="1088644"/>
                  </a:lnTo>
                  <a:lnTo>
                    <a:pt x="1730082" y="1089075"/>
                  </a:lnTo>
                  <a:lnTo>
                    <a:pt x="1687017" y="1092962"/>
                  </a:lnTo>
                  <a:lnTo>
                    <a:pt x="1644472" y="1100721"/>
                  </a:lnTo>
                  <a:lnTo>
                    <a:pt x="1587715" y="1123823"/>
                  </a:lnTo>
                  <a:lnTo>
                    <a:pt x="1549615" y="1149108"/>
                  </a:lnTo>
                  <a:lnTo>
                    <a:pt x="1516392" y="1179182"/>
                  </a:lnTo>
                  <a:lnTo>
                    <a:pt x="1488249" y="1213205"/>
                  </a:lnTo>
                  <a:lnTo>
                    <a:pt x="1465402" y="1250340"/>
                  </a:lnTo>
                  <a:lnTo>
                    <a:pt x="1448028" y="1289761"/>
                  </a:lnTo>
                  <a:lnTo>
                    <a:pt x="1436331" y="1330617"/>
                  </a:lnTo>
                  <a:lnTo>
                    <a:pt x="1430540" y="1372082"/>
                  </a:lnTo>
                  <a:lnTo>
                    <a:pt x="1430845" y="1413319"/>
                  </a:lnTo>
                  <a:lnTo>
                    <a:pt x="1437436" y="1453502"/>
                  </a:lnTo>
                  <a:lnTo>
                    <a:pt x="1450530" y="1491780"/>
                  </a:lnTo>
                  <a:lnTo>
                    <a:pt x="1470317" y="1527327"/>
                  </a:lnTo>
                  <a:lnTo>
                    <a:pt x="1497025" y="1559306"/>
                  </a:lnTo>
                  <a:lnTo>
                    <a:pt x="1535671" y="1591195"/>
                  </a:lnTo>
                  <a:lnTo>
                    <a:pt x="1575790" y="1620685"/>
                  </a:lnTo>
                  <a:lnTo>
                    <a:pt x="1617395" y="1647786"/>
                  </a:lnTo>
                  <a:lnTo>
                    <a:pt x="1660474" y="1672475"/>
                  </a:lnTo>
                  <a:lnTo>
                    <a:pt x="1705013" y="1694764"/>
                  </a:lnTo>
                  <a:lnTo>
                    <a:pt x="1751025" y="1714627"/>
                  </a:lnTo>
                  <a:lnTo>
                    <a:pt x="1758010" y="1718056"/>
                  </a:lnTo>
                  <a:lnTo>
                    <a:pt x="1802841" y="1728343"/>
                  </a:lnTo>
                  <a:lnTo>
                    <a:pt x="1810461" y="1728597"/>
                  </a:lnTo>
                  <a:lnTo>
                    <a:pt x="1825828" y="1727835"/>
                  </a:lnTo>
                  <a:lnTo>
                    <a:pt x="1870278" y="1715643"/>
                  </a:lnTo>
                  <a:lnTo>
                    <a:pt x="1908378" y="1689989"/>
                  </a:lnTo>
                  <a:lnTo>
                    <a:pt x="1951990" y="1640865"/>
                  </a:lnTo>
                  <a:lnTo>
                    <a:pt x="1984032" y="1602193"/>
                  </a:lnTo>
                  <a:lnTo>
                    <a:pt x="2014943" y="1562658"/>
                  </a:lnTo>
                  <a:lnTo>
                    <a:pt x="2044712" y="1522272"/>
                  </a:lnTo>
                  <a:lnTo>
                    <a:pt x="2073363" y="1481023"/>
                  </a:lnTo>
                  <a:lnTo>
                    <a:pt x="2100910" y="1438910"/>
                  </a:lnTo>
                  <a:lnTo>
                    <a:pt x="2117039" y="1401914"/>
                  </a:lnTo>
                  <a:lnTo>
                    <a:pt x="2125065" y="1362367"/>
                  </a:lnTo>
                  <a:lnTo>
                    <a:pt x="2125662" y="1354302"/>
                  </a:lnTo>
                  <a:lnTo>
                    <a:pt x="2125929" y="1346200"/>
                  </a:lnTo>
                  <a:close/>
                </a:path>
                <a:path w="3557905" h="2122170">
                  <a:moveTo>
                    <a:pt x="2165718" y="140411"/>
                  </a:moveTo>
                  <a:lnTo>
                    <a:pt x="2159304" y="98717"/>
                  </a:lnTo>
                  <a:lnTo>
                    <a:pt x="2145487" y="66294"/>
                  </a:lnTo>
                  <a:lnTo>
                    <a:pt x="2112175" y="0"/>
                  </a:lnTo>
                  <a:lnTo>
                    <a:pt x="1470685" y="0"/>
                  </a:lnTo>
                  <a:lnTo>
                    <a:pt x="1468958" y="6731"/>
                  </a:lnTo>
                  <a:lnTo>
                    <a:pt x="1462290" y="55918"/>
                  </a:lnTo>
                  <a:lnTo>
                    <a:pt x="1464602" y="100774"/>
                  </a:lnTo>
                  <a:lnTo>
                    <a:pt x="1475155" y="141693"/>
                  </a:lnTo>
                  <a:lnTo>
                    <a:pt x="1493253" y="179057"/>
                  </a:lnTo>
                  <a:lnTo>
                    <a:pt x="1518183" y="213283"/>
                  </a:lnTo>
                  <a:lnTo>
                    <a:pt x="1549234" y="244754"/>
                  </a:lnTo>
                  <a:lnTo>
                    <a:pt x="1585671" y="273850"/>
                  </a:lnTo>
                  <a:lnTo>
                    <a:pt x="1626819" y="300990"/>
                  </a:lnTo>
                  <a:lnTo>
                    <a:pt x="1668386" y="325107"/>
                  </a:lnTo>
                  <a:lnTo>
                    <a:pt x="1712620" y="343903"/>
                  </a:lnTo>
                  <a:lnTo>
                    <a:pt x="1758848" y="357212"/>
                  </a:lnTo>
                  <a:lnTo>
                    <a:pt x="1806270" y="364617"/>
                  </a:lnTo>
                  <a:lnTo>
                    <a:pt x="1838286" y="366395"/>
                  </a:lnTo>
                  <a:lnTo>
                    <a:pt x="1854327" y="366306"/>
                  </a:lnTo>
                  <a:lnTo>
                    <a:pt x="1902218" y="362038"/>
                  </a:lnTo>
                  <a:lnTo>
                    <a:pt x="1949170" y="351967"/>
                  </a:lnTo>
                  <a:lnTo>
                    <a:pt x="1994611" y="336169"/>
                  </a:lnTo>
                  <a:lnTo>
                    <a:pt x="2037740" y="314921"/>
                  </a:lnTo>
                  <a:lnTo>
                    <a:pt x="2077923" y="288531"/>
                  </a:lnTo>
                  <a:lnTo>
                    <a:pt x="2102815" y="268351"/>
                  </a:lnTo>
                  <a:lnTo>
                    <a:pt x="2108352" y="263969"/>
                  </a:lnTo>
                  <a:lnTo>
                    <a:pt x="2137105" y="233172"/>
                  </a:lnTo>
                  <a:lnTo>
                    <a:pt x="2156637" y="195719"/>
                  </a:lnTo>
                  <a:lnTo>
                    <a:pt x="2165337" y="154495"/>
                  </a:lnTo>
                  <a:lnTo>
                    <a:pt x="2165680" y="147447"/>
                  </a:lnTo>
                  <a:lnTo>
                    <a:pt x="2165718" y="140411"/>
                  </a:lnTo>
                  <a:close/>
                </a:path>
                <a:path w="3557905" h="2122170">
                  <a:moveTo>
                    <a:pt x="2577668" y="886587"/>
                  </a:moveTo>
                  <a:lnTo>
                    <a:pt x="2577541" y="878713"/>
                  </a:lnTo>
                  <a:lnTo>
                    <a:pt x="2576525" y="863092"/>
                  </a:lnTo>
                  <a:lnTo>
                    <a:pt x="2575636" y="855345"/>
                  </a:lnTo>
                  <a:lnTo>
                    <a:pt x="2574366" y="847725"/>
                  </a:lnTo>
                  <a:lnTo>
                    <a:pt x="2569972" y="814311"/>
                  </a:lnTo>
                  <a:lnTo>
                    <a:pt x="2554300" y="728218"/>
                  </a:lnTo>
                  <a:lnTo>
                    <a:pt x="2533980" y="680135"/>
                  </a:lnTo>
                  <a:lnTo>
                    <a:pt x="2507602" y="637794"/>
                  </a:lnTo>
                  <a:lnTo>
                    <a:pt x="2475738" y="601357"/>
                  </a:lnTo>
                  <a:lnTo>
                    <a:pt x="2438933" y="571017"/>
                  </a:lnTo>
                  <a:lnTo>
                    <a:pt x="2397747" y="546912"/>
                  </a:lnTo>
                  <a:lnTo>
                    <a:pt x="2352751" y="529221"/>
                  </a:lnTo>
                  <a:lnTo>
                    <a:pt x="2304504" y="518096"/>
                  </a:lnTo>
                  <a:lnTo>
                    <a:pt x="2253564" y="513715"/>
                  </a:lnTo>
                  <a:lnTo>
                    <a:pt x="2218410" y="514667"/>
                  </a:lnTo>
                  <a:lnTo>
                    <a:pt x="2145842" y="525881"/>
                  </a:lnTo>
                  <a:lnTo>
                    <a:pt x="2108784" y="536321"/>
                  </a:lnTo>
                  <a:lnTo>
                    <a:pt x="2071662" y="553872"/>
                  </a:lnTo>
                  <a:lnTo>
                    <a:pt x="2037943" y="580402"/>
                  </a:lnTo>
                  <a:lnTo>
                    <a:pt x="2008238" y="614248"/>
                  </a:lnTo>
                  <a:lnTo>
                    <a:pt x="1983193" y="653707"/>
                  </a:lnTo>
                  <a:lnTo>
                    <a:pt x="1963445" y="697128"/>
                  </a:lnTo>
                  <a:lnTo>
                    <a:pt x="1949627" y="742823"/>
                  </a:lnTo>
                  <a:lnTo>
                    <a:pt x="1942376" y="789101"/>
                  </a:lnTo>
                  <a:lnTo>
                    <a:pt x="1942338" y="834313"/>
                  </a:lnTo>
                  <a:lnTo>
                    <a:pt x="1950135" y="876769"/>
                  </a:lnTo>
                  <a:lnTo>
                    <a:pt x="1966417" y="914781"/>
                  </a:lnTo>
                  <a:lnTo>
                    <a:pt x="1992579" y="949972"/>
                  </a:lnTo>
                  <a:lnTo>
                    <a:pt x="2022081" y="982370"/>
                  </a:lnTo>
                  <a:lnTo>
                    <a:pt x="2054707" y="1011593"/>
                  </a:lnTo>
                  <a:lnTo>
                    <a:pt x="2090115" y="1037463"/>
                  </a:lnTo>
                  <a:lnTo>
                    <a:pt x="2127859" y="1059726"/>
                  </a:lnTo>
                  <a:lnTo>
                    <a:pt x="2167648" y="1078128"/>
                  </a:lnTo>
                  <a:lnTo>
                    <a:pt x="2209088" y="1092479"/>
                  </a:lnTo>
                  <a:lnTo>
                    <a:pt x="2251659" y="1102741"/>
                  </a:lnTo>
                  <a:lnTo>
                    <a:pt x="2295118" y="1108608"/>
                  </a:lnTo>
                  <a:lnTo>
                    <a:pt x="2338908" y="1110157"/>
                  </a:lnTo>
                  <a:lnTo>
                    <a:pt x="2353513" y="1109700"/>
                  </a:lnTo>
                  <a:lnTo>
                    <a:pt x="2399106" y="1104773"/>
                  </a:lnTo>
                  <a:lnTo>
                    <a:pt x="2443683" y="1090549"/>
                  </a:lnTo>
                  <a:lnTo>
                    <a:pt x="2484450" y="1067308"/>
                  </a:lnTo>
                  <a:lnTo>
                    <a:pt x="2519375" y="1036193"/>
                  </a:lnTo>
                  <a:lnTo>
                    <a:pt x="2542997" y="1005078"/>
                  </a:lnTo>
                  <a:lnTo>
                    <a:pt x="2560904" y="970407"/>
                  </a:lnTo>
                  <a:lnTo>
                    <a:pt x="2572588" y="933069"/>
                  </a:lnTo>
                  <a:lnTo>
                    <a:pt x="2577033" y="902208"/>
                  </a:lnTo>
                  <a:lnTo>
                    <a:pt x="2577668" y="886587"/>
                  </a:lnTo>
                  <a:close/>
                </a:path>
                <a:path w="3557905" h="2122170">
                  <a:moveTo>
                    <a:pt x="3136735" y="1682623"/>
                  </a:moveTo>
                  <a:lnTo>
                    <a:pt x="3130981" y="1636217"/>
                  </a:lnTo>
                  <a:lnTo>
                    <a:pt x="3115513" y="1591627"/>
                  </a:lnTo>
                  <a:lnTo>
                    <a:pt x="3089224" y="1550250"/>
                  </a:lnTo>
                  <a:lnTo>
                    <a:pt x="3050997" y="1513459"/>
                  </a:lnTo>
                  <a:lnTo>
                    <a:pt x="3007309" y="1482407"/>
                  </a:lnTo>
                  <a:lnTo>
                    <a:pt x="2960979" y="1455445"/>
                  </a:lnTo>
                  <a:lnTo>
                    <a:pt x="2912364" y="1432928"/>
                  </a:lnTo>
                  <a:lnTo>
                    <a:pt x="2861894" y="1414907"/>
                  </a:lnTo>
                  <a:lnTo>
                    <a:pt x="2809989" y="1401559"/>
                  </a:lnTo>
                  <a:lnTo>
                    <a:pt x="2757081" y="1393037"/>
                  </a:lnTo>
                  <a:lnTo>
                    <a:pt x="2703665" y="1389405"/>
                  </a:lnTo>
                  <a:lnTo>
                    <a:pt x="2685808" y="1389291"/>
                  </a:lnTo>
                  <a:lnTo>
                    <a:pt x="2667939" y="1389697"/>
                  </a:lnTo>
                  <a:lnTo>
                    <a:pt x="2614536" y="1394244"/>
                  </a:lnTo>
                  <a:lnTo>
                    <a:pt x="2561780" y="1403616"/>
                  </a:lnTo>
                  <a:lnTo>
                    <a:pt x="2510104" y="1417828"/>
                  </a:lnTo>
                  <a:lnTo>
                    <a:pt x="2478430" y="1430210"/>
                  </a:lnTo>
                  <a:lnTo>
                    <a:pt x="2467686" y="1433957"/>
                  </a:lnTo>
                  <a:lnTo>
                    <a:pt x="2402357" y="1470812"/>
                  </a:lnTo>
                  <a:lnTo>
                    <a:pt x="2370556" y="1499793"/>
                  </a:lnTo>
                  <a:lnTo>
                    <a:pt x="2340749" y="1534464"/>
                  </a:lnTo>
                  <a:lnTo>
                    <a:pt x="2314003" y="1573809"/>
                  </a:lnTo>
                  <a:lnTo>
                    <a:pt x="2291423" y="1616786"/>
                  </a:lnTo>
                  <a:lnTo>
                    <a:pt x="2274049" y="1662391"/>
                  </a:lnTo>
                  <a:lnTo>
                    <a:pt x="2262962" y="1709610"/>
                  </a:lnTo>
                  <a:lnTo>
                    <a:pt x="2259253" y="1757426"/>
                  </a:lnTo>
                  <a:lnTo>
                    <a:pt x="2263978" y="1804797"/>
                  </a:lnTo>
                  <a:lnTo>
                    <a:pt x="2278202" y="1851914"/>
                  </a:lnTo>
                  <a:lnTo>
                    <a:pt x="2298141" y="1896872"/>
                  </a:lnTo>
                  <a:lnTo>
                    <a:pt x="2323541" y="1939036"/>
                  </a:lnTo>
                  <a:lnTo>
                    <a:pt x="2354021" y="1977644"/>
                  </a:lnTo>
                  <a:lnTo>
                    <a:pt x="2389200" y="2012188"/>
                  </a:lnTo>
                  <a:lnTo>
                    <a:pt x="2428189" y="2042033"/>
                  </a:lnTo>
                  <a:lnTo>
                    <a:pt x="2470734" y="2066798"/>
                  </a:lnTo>
                  <a:lnTo>
                    <a:pt x="2516073" y="2086102"/>
                  </a:lnTo>
                  <a:lnTo>
                    <a:pt x="2566009" y="2103348"/>
                  </a:lnTo>
                  <a:lnTo>
                    <a:pt x="2614587" y="2114905"/>
                  </a:lnTo>
                  <a:lnTo>
                    <a:pt x="2661729" y="2121014"/>
                  </a:lnTo>
                  <a:lnTo>
                    <a:pt x="2707335" y="2121941"/>
                  </a:lnTo>
                  <a:lnTo>
                    <a:pt x="2751353" y="2117915"/>
                  </a:lnTo>
                  <a:lnTo>
                    <a:pt x="2793682" y="2109203"/>
                  </a:lnTo>
                  <a:lnTo>
                    <a:pt x="2834246" y="2096058"/>
                  </a:lnTo>
                  <a:lnTo>
                    <a:pt x="2872968" y="2078710"/>
                  </a:lnTo>
                  <a:lnTo>
                    <a:pt x="2909773" y="2057425"/>
                  </a:lnTo>
                  <a:lnTo>
                    <a:pt x="2944584" y="2032431"/>
                  </a:lnTo>
                  <a:lnTo>
                    <a:pt x="2977311" y="2004009"/>
                  </a:lnTo>
                  <a:lnTo>
                    <a:pt x="3007880" y="1972373"/>
                  </a:lnTo>
                  <a:lnTo>
                    <a:pt x="3036214" y="1937804"/>
                  </a:lnTo>
                  <a:lnTo>
                    <a:pt x="3062224" y="1900542"/>
                  </a:lnTo>
                  <a:lnTo>
                    <a:pt x="3085846" y="1860816"/>
                  </a:lnTo>
                  <a:lnTo>
                    <a:pt x="3107004" y="1818894"/>
                  </a:lnTo>
                  <a:lnTo>
                    <a:pt x="3123628" y="1775358"/>
                  </a:lnTo>
                  <a:lnTo>
                    <a:pt x="3133915" y="1729473"/>
                  </a:lnTo>
                  <a:lnTo>
                    <a:pt x="3136735" y="1682623"/>
                  </a:lnTo>
                  <a:close/>
                </a:path>
                <a:path w="3557905" h="2122170">
                  <a:moveTo>
                    <a:pt x="3156699" y="81813"/>
                  </a:moveTo>
                  <a:lnTo>
                    <a:pt x="3152406" y="38785"/>
                  </a:lnTo>
                  <a:lnTo>
                    <a:pt x="3142856" y="0"/>
                  </a:lnTo>
                  <a:lnTo>
                    <a:pt x="2434577" y="0"/>
                  </a:lnTo>
                  <a:lnTo>
                    <a:pt x="2433028" y="2286"/>
                  </a:lnTo>
                  <a:lnTo>
                    <a:pt x="2419019" y="45186"/>
                  </a:lnTo>
                  <a:lnTo>
                    <a:pt x="2414574" y="90728"/>
                  </a:lnTo>
                  <a:lnTo>
                    <a:pt x="2416619" y="137744"/>
                  </a:lnTo>
                  <a:lnTo>
                    <a:pt x="2422093" y="185039"/>
                  </a:lnTo>
                  <a:lnTo>
                    <a:pt x="2436114" y="236474"/>
                  </a:lnTo>
                  <a:lnTo>
                    <a:pt x="2461933" y="278523"/>
                  </a:lnTo>
                  <a:lnTo>
                    <a:pt x="2497493" y="312508"/>
                  </a:lnTo>
                  <a:lnTo>
                    <a:pt x="2540762" y="339712"/>
                  </a:lnTo>
                  <a:lnTo>
                    <a:pt x="2589733" y="361442"/>
                  </a:lnTo>
                  <a:lnTo>
                    <a:pt x="2636951" y="374459"/>
                  </a:lnTo>
                  <a:lnTo>
                    <a:pt x="2683256" y="378561"/>
                  </a:lnTo>
                  <a:lnTo>
                    <a:pt x="2728836" y="375640"/>
                  </a:lnTo>
                  <a:lnTo>
                    <a:pt x="2773883" y="367588"/>
                  </a:lnTo>
                  <a:lnTo>
                    <a:pt x="2818600" y="356285"/>
                  </a:lnTo>
                  <a:lnTo>
                    <a:pt x="2863164" y="343623"/>
                  </a:lnTo>
                  <a:lnTo>
                    <a:pt x="2907766" y="331495"/>
                  </a:lnTo>
                  <a:lnTo>
                    <a:pt x="2952610" y="321767"/>
                  </a:lnTo>
                  <a:lnTo>
                    <a:pt x="2997873" y="316357"/>
                  </a:lnTo>
                  <a:lnTo>
                    <a:pt x="3043758" y="317119"/>
                  </a:lnTo>
                  <a:lnTo>
                    <a:pt x="3047441" y="317500"/>
                  </a:lnTo>
                  <a:lnTo>
                    <a:pt x="3048254" y="316357"/>
                  </a:lnTo>
                  <a:lnTo>
                    <a:pt x="3051759" y="311404"/>
                  </a:lnTo>
                  <a:lnTo>
                    <a:pt x="3055696" y="308356"/>
                  </a:lnTo>
                  <a:lnTo>
                    <a:pt x="3087713" y="279717"/>
                  </a:lnTo>
                  <a:lnTo>
                    <a:pt x="3113633" y="245999"/>
                  </a:lnTo>
                  <a:lnTo>
                    <a:pt x="3133483" y="208280"/>
                  </a:lnTo>
                  <a:lnTo>
                    <a:pt x="3147250" y="167627"/>
                  </a:lnTo>
                  <a:lnTo>
                    <a:pt x="3154997" y="125120"/>
                  </a:lnTo>
                  <a:lnTo>
                    <a:pt x="3156699" y="81813"/>
                  </a:lnTo>
                  <a:close/>
                </a:path>
                <a:path w="3557905" h="2122170">
                  <a:moveTo>
                    <a:pt x="3509543" y="899401"/>
                  </a:moveTo>
                  <a:lnTo>
                    <a:pt x="3507651" y="853440"/>
                  </a:lnTo>
                  <a:lnTo>
                    <a:pt x="3499662" y="806983"/>
                  </a:lnTo>
                  <a:lnTo>
                    <a:pt x="3485337" y="760730"/>
                  </a:lnTo>
                  <a:lnTo>
                    <a:pt x="3465042" y="722680"/>
                  </a:lnTo>
                  <a:lnTo>
                    <a:pt x="3435642" y="688606"/>
                  </a:lnTo>
                  <a:lnTo>
                    <a:pt x="3398761" y="659104"/>
                  </a:lnTo>
                  <a:lnTo>
                    <a:pt x="3356038" y="634784"/>
                  </a:lnTo>
                  <a:lnTo>
                    <a:pt x="3309099" y="616254"/>
                  </a:lnTo>
                  <a:lnTo>
                    <a:pt x="3259582" y="604100"/>
                  </a:lnTo>
                  <a:lnTo>
                    <a:pt x="3209112" y="598932"/>
                  </a:lnTo>
                  <a:lnTo>
                    <a:pt x="3179851" y="599313"/>
                  </a:lnTo>
                  <a:lnTo>
                    <a:pt x="3123323" y="608355"/>
                  </a:lnTo>
                  <a:lnTo>
                    <a:pt x="3051797" y="639660"/>
                  </a:lnTo>
                  <a:lnTo>
                    <a:pt x="3011982" y="668375"/>
                  </a:lnTo>
                  <a:lnTo>
                    <a:pt x="2977794" y="702335"/>
                  </a:lnTo>
                  <a:lnTo>
                    <a:pt x="2949765" y="740511"/>
                  </a:lnTo>
                  <a:lnTo>
                    <a:pt x="2928404" y="781888"/>
                  </a:lnTo>
                  <a:lnTo>
                    <a:pt x="2914256" y="825449"/>
                  </a:lnTo>
                  <a:lnTo>
                    <a:pt x="2907842" y="870165"/>
                  </a:lnTo>
                  <a:lnTo>
                    <a:pt x="2909684" y="915022"/>
                  </a:lnTo>
                  <a:lnTo>
                    <a:pt x="2920314" y="958977"/>
                  </a:lnTo>
                  <a:lnTo>
                    <a:pt x="2937649" y="994714"/>
                  </a:lnTo>
                  <a:lnTo>
                    <a:pt x="2963291" y="1029233"/>
                  </a:lnTo>
                  <a:lnTo>
                    <a:pt x="2995841" y="1061834"/>
                  </a:lnTo>
                  <a:lnTo>
                    <a:pt x="3033890" y="1091806"/>
                  </a:lnTo>
                  <a:lnTo>
                    <a:pt x="3076003" y="1118438"/>
                  </a:lnTo>
                  <a:lnTo>
                    <a:pt x="3120796" y="1141006"/>
                  </a:lnTo>
                  <a:lnTo>
                    <a:pt x="3166834" y="1158811"/>
                  </a:lnTo>
                  <a:lnTo>
                    <a:pt x="3212719" y="1171117"/>
                  </a:lnTo>
                  <a:lnTo>
                    <a:pt x="3257042" y="1177239"/>
                  </a:lnTo>
                  <a:lnTo>
                    <a:pt x="3298393" y="1176439"/>
                  </a:lnTo>
                  <a:lnTo>
                    <a:pt x="3373183" y="1150429"/>
                  </a:lnTo>
                  <a:lnTo>
                    <a:pt x="3406927" y="1126896"/>
                  </a:lnTo>
                  <a:lnTo>
                    <a:pt x="3436340" y="1098130"/>
                  </a:lnTo>
                  <a:lnTo>
                    <a:pt x="3461169" y="1064793"/>
                  </a:lnTo>
                  <a:lnTo>
                    <a:pt x="3481159" y="1027569"/>
                  </a:lnTo>
                  <a:lnTo>
                    <a:pt x="3496043" y="987145"/>
                  </a:lnTo>
                  <a:lnTo>
                    <a:pt x="3505593" y="944194"/>
                  </a:lnTo>
                  <a:lnTo>
                    <a:pt x="3509543" y="899401"/>
                  </a:lnTo>
                  <a:close/>
                </a:path>
                <a:path w="3557905" h="2122170">
                  <a:moveTo>
                    <a:pt x="3556825" y="0"/>
                  </a:moveTo>
                  <a:lnTo>
                    <a:pt x="3394964" y="0"/>
                  </a:lnTo>
                  <a:lnTo>
                    <a:pt x="3391001" y="13881"/>
                  </a:lnTo>
                  <a:lnTo>
                    <a:pt x="3389706" y="54254"/>
                  </a:lnTo>
                  <a:lnTo>
                    <a:pt x="3399548" y="97104"/>
                  </a:lnTo>
                  <a:lnTo>
                    <a:pt x="3422091" y="142748"/>
                  </a:lnTo>
                  <a:lnTo>
                    <a:pt x="3436975" y="199758"/>
                  </a:lnTo>
                  <a:lnTo>
                    <a:pt x="3464483" y="243420"/>
                  </a:lnTo>
                  <a:lnTo>
                    <a:pt x="3501682" y="276148"/>
                  </a:lnTo>
                  <a:lnTo>
                    <a:pt x="3545662" y="300355"/>
                  </a:lnTo>
                  <a:lnTo>
                    <a:pt x="3556825" y="304812"/>
                  </a:lnTo>
                  <a:lnTo>
                    <a:pt x="3556825" y="0"/>
                  </a:lnTo>
                  <a:close/>
                </a:path>
                <a:path w="3557905" h="2122170">
                  <a:moveTo>
                    <a:pt x="3557473" y="1308989"/>
                  </a:moveTo>
                  <a:lnTo>
                    <a:pt x="3521494" y="1326718"/>
                  </a:lnTo>
                  <a:lnTo>
                    <a:pt x="3478339" y="1361859"/>
                  </a:lnTo>
                  <a:lnTo>
                    <a:pt x="3438093" y="1421015"/>
                  </a:lnTo>
                  <a:lnTo>
                    <a:pt x="3424771" y="1464348"/>
                  </a:lnTo>
                  <a:lnTo>
                    <a:pt x="3418840" y="1510830"/>
                  </a:lnTo>
                  <a:lnTo>
                    <a:pt x="3419970" y="1558874"/>
                  </a:lnTo>
                  <a:lnTo>
                    <a:pt x="3427806" y="1606918"/>
                  </a:lnTo>
                  <a:lnTo>
                    <a:pt x="3442004" y="1653387"/>
                  </a:lnTo>
                  <a:lnTo>
                    <a:pt x="3462236" y="1696707"/>
                  </a:lnTo>
                  <a:lnTo>
                    <a:pt x="3488131" y="1735302"/>
                  </a:lnTo>
                  <a:lnTo>
                    <a:pt x="3519373" y="1767586"/>
                  </a:lnTo>
                  <a:lnTo>
                    <a:pt x="3557473" y="1792605"/>
                  </a:lnTo>
                  <a:lnTo>
                    <a:pt x="3557473" y="1308989"/>
                  </a:lnTo>
                  <a:close/>
                </a:path>
              </a:pathLst>
            </a:custGeom>
            <a:solidFill>
              <a:srgbClr val="C9EB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7733" y="3268598"/>
              <a:ext cx="3705225" cy="370497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5122" y="978280"/>
            <a:ext cx="5467350" cy="17195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100">
                <a:solidFill>
                  <a:srgbClr val="21423C"/>
                </a:solidFill>
              </a:rPr>
              <a:t>Langua</a:t>
            </a:r>
            <a:r>
              <a:rPr dirty="0" sz="11100" spc="-114">
                <a:solidFill>
                  <a:srgbClr val="21423C"/>
                </a:solidFill>
              </a:rPr>
              <a:t>g</a:t>
            </a:r>
            <a:r>
              <a:rPr dirty="0" sz="11100" spc="5">
                <a:solidFill>
                  <a:srgbClr val="21423C"/>
                </a:solidFill>
              </a:rPr>
              <a:t>e</a:t>
            </a:r>
            <a:endParaRPr sz="11100"/>
          </a:p>
        </p:txBody>
      </p:sp>
      <p:sp>
        <p:nvSpPr>
          <p:cNvPr id="14" name="object 14"/>
          <p:cNvSpPr txBox="1"/>
          <p:nvPr/>
        </p:nvSpPr>
        <p:spPr>
          <a:xfrm>
            <a:off x="865428" y="2883789"/>
            <a:ext cx="12086590" cy="468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The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project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is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based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on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the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Python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programming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language.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Python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is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versatile,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high-level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programming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language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kn</a:t>
            </a:r>
            <a:r>
              <a:rPr dirty="0" sz="3000" spc="-10" strike="sngStrike">
                <a:solidFill>
                  <a:srgbClr val="21423C"/>
                </a:solidFill>
                <a:latin typeface="Calibri"/>
                <a:cs typeface="Calibri"/>
              </a:rPr>
              <a:t>own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 strike="noStrike">
                <a:solidFill>
                  <a:srgbClr val="21423C"/>
                </a:solidFill>
                <a:latin typeface="Calibri"/>
                <a:cs typeface="Calibri"/>
              </a:rPr>
              <a:t>for</a:t>
            </a:r>
            <a:r>
              <a:rPr dirty="0" sz="3000" spc="10" strike="noStrike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trike="noStrike">
                <a:solidFill>
                  <a:srgbClr val="21423C"/>
                </a:solidFill>
                <a:latin typeface="Calibri"/>
                <a:cs typeface="Calibri"/>
              </a:rPr>
              <a:t>its</a:t>
            </a:r>
            <a:endParaRPr sz="3000">
              <a:latin typeface="Calibri"/>
              <a:cs typeface="Calibri"/>
            </a:endParaRPr>
          </a:p>
          <a:p>
            <a:pPr marL="18415" marR="282575">
              <a:lnSpc>
                <a:spcPct val="102000"/>
              </a:lnSpc>
              <a:spcBef>
                <a:spcPts val="20"/>
              </a:spcBef>
            </a:pP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readability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1423C"/>
                </a:solidFill>
                <a:latin typeface="Calibri"/>
                <a:cs typeface="Calibri"/>
              </a:rPr>
              <a:t>simplicity.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Its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clean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syntax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dynamic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typing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facilitate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rapid </a:t>
            </a:r>
            <a:r>
              <a:rPr dirty="0" sz="3000" spc="-66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development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across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various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domains, including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web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development,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data</a:t>
            </a:r>
            <a:endParaRPr sz="30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75"/>
              </a:spcBef>
            </a:pP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science,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artificial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intelligence.</a:t>
            </a:r>
            <a:endParaRPr sz="3000">
              <a:latin typeface="Calibri"/>
              <a:cs typeface="Calibri"/>
            </a:endParaRPr>
          </a:p>
          <a:p>
            <a:pPr marL="18415" indent="-6350">
              <a:lnSpc>
                <a:spcPct val="100000"/>
              </a:lnSpc>
              <a:spcBef>
                <a:spcPts val="75"/>
              </a:spcBef>
            </a:pP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With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rich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 standard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library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active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1423C"/>
                </a:solidFill>
                <a:latin typeface="Calibri"/>
                <a:cs typeface="Calibri"/>
              </a:rPr>
              <a:t>community,</a:t>
            </a:r>
            <a:r>
              <a:rPr dirty="0" sz="3000" spc="-3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Python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supports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object-</a:t>
            </a:r>
            <a:endParaRPr sz="3000">
              <a:latin typeface="Calibri"/>
              <a:cs typeface="Calibri"/>
            </a:endParaRPr>
          </a:p>
          <a:p>
            <a:pPr marL="18415" marR="27940">
              <a:lnSpc>
                <a:spcPct val="102000"/>
              </a:lnSpc>
              <a:spcBef>
                <a:spcPts val="25"/>
              </a:spcBef>
            </a:pP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oriented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procedural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programming,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making it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accessible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beginners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 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powerful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for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experienced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developers.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Its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interpreted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nature,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cross-platform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1423C"/>
                </a:solidFill>
                <a:latin typeface="Calibri"/>
                <a:cs typeface="Calibri"/>
              </a:rPr>
              <a:t>compatibility,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and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extensive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1423C"/>
                </a:solidFill>
                <a:latin typeface="Calibri"/>
                <a:cs typeface="Calibri"/>
              </a:rPr>
              <a:t>ecosystem</a:t>
            </a:r>
            <a:r>
              <a:rPr dirty="0" sz="3000" spc="-2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of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frameworks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and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libraries</a:t>
            </a:r>
            <a:r>
              <a:rPr dirty="0" sz="3000" spc="1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contribute </a:t>
            </a:r>
            <a:r>
              <a:rPr dirty="0" sz="3000" spc="-66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Python's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widespread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popularity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and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1423C"/>
                </a:solidFill>
                <a:latin typeface="Calibri"/>
                <a:cs typeface="Calibri"/>
              </a:rPr>
              <a:t>adoption</a:t>
            </a:r>
            <a:r>
              <a:rPr dirty="0" sz="3000" spc="5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in</a:t>
            </a:r>
            <a:r>
              <a:rPr dirty="0" sz="300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1423C"/>
                </a:solidFill>
                <a:latin typeface="Calibri"/>
                <a:cs typeface="Calibri"/>
              </a:rPr>
              <a:t>diverse</a:t>
            </a:r>
            <a:r>
              <a:rPr dirty="0" sz="3000" spc="-30">
                <a:solidFill>
                  <a:srgbClr val="21423C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1423C"/>
                </a:solidFill>
                <a:latin typeface="Calibri"/>
                <a:cs typeface="Calibri"/>
              </a:rPr>
              <a:t>fields.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365"/>
          </a:xfrm>
          <a:custGeom>
            <a:avLst/>
            <a:gdLst/>
            <a:ahLst/>
            <a:cxnLst/>
            <a:rect l="l" t="t" r="r" b="b"/>
            <a:pathLst>
              <a:path w="18288000" h="10286365">
                <a:moveTo>
                  <a:pt x="18288000" y="0"/>
                </a:moveTo>
                <a:lnTo>
                  <a:pt x="0" y="0"/>
                </a:lnTo>
                <a:lnTo>
                  <a:pt x="0" y="10286364"/>
                </a:lnTo>
                <a:lnTo>
                  <a:pt x="18288000" y="10286364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9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955" cy="3580765"/>
          </a:xfrm>
          <a:custGeom>
            <a:avLst/>
            <a:gdLst/>
            <a:ahLst/>
            <a:cxnLst/>
            <a:rect l="l" t="t" r="r" b="b"/>
            <a:pathLst>
              <a:path w="20955" h="3580765">
                <a:moveTo>
                  <a:pt x="20869" y="0"/>
                </a:moveTo>
                <a:lnTo>
                  <a:pt x="0" y="0"/>
                </a:lnTo>
                <a:lnTo>
                  <a:pt x="0" y="3570604"/>
                </a:lnTo>
                <a:lnTo>
                  <a:pt x="20869" y="3580510"/>
                </a:lnTo>
                <a:lnTo>
                  <a:pt x="20869" y="3357626"/>
                </a:lnTo>
                <a:lnTo>
                  <a:pt x="18841" y="3356736"/>
                </a:lnTo>
                <a:lnTo>
                  <a:pt x="20869" y="3355848"/>
                </a:lnTo>
                <a:lnTo>
                  <a:pt x="20869" y="0"/>
                </a:lnTo>
                <a:close/>
              </a:path>
            </a:pathLst>
          </a:custGeom>
          <a:solidFill>
            <a:srgbClr val="FFDC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0869" y="0"/>
            <a:ext cx="3570604" cy="4077335"/>
            <a:chOff x="20869" y="0"/>
            <a:chExt cx="3570604" cy="4077335"/>
          </a:xfrm>
        </p:grpSpPr>
        <p:sp>
          <p:nvSpPr>
            <p:cNvPr id="5" name="object 5"/>
            <p:cNvSpPr/>
            <p:nvPr/>
          </p:nvSpPr>
          <p:spPr>
            <a:xfrm>
              <a:off x="20866" y="0"/>
              <a:ext cx="209550" cy="3669665"/>
            </a:xfrm>
            <a:custGeom>
              <a:avLst/>
              <a:gdLst/>
              <a:ahLst/>
              <a:cxnLst/>
              <a:rect l="l" t="t" r="r" b="b"/>
              <a:pathLst>
                <a:path w="209550" h="3669665">
                  <a:moveTo>
                    <a:pt x="209092" y="0"/>
                  </a:moveTo>
                  <a:lnTo>
                    <a:pt x="76454" y="0"/>
                  </a:lnTo>
                  <a:lnTo>
                    <a:pt x="76454" y="3340862"/>
                  </a:lnTo>
                  <a:lnTo>
                    <a:pt x="74028" y="3343275"/>
                  </a:lnTo>
                  <a:lnTo>
                    <a:pt x="71335" y="3345180"/>
                  </a:lnTo>
                  <a:lnTo>
                    <a:pt x="64833" y="3347974"/>
                  </a:lnTo>
                  <a:lnTo>
                    <a:pt x="64668" y="3348101"/>
                  </a:lnTo>
                  <a:lnTo>
                    <a:pt x="59867" y="3345434"/>
                  </a:lnTo>
                  <a:lnTo>
                    <a:pt x="57010" y="3339211"/>
                  </a:lnTo>
                  <a:lnTo>
                    <a:pt x="53378" y="3334512"/>
                  </a:lnTo>
                  <a:lnTo>
                    <a:pt x="64833" y="3326257"/>
                  </a:lnTo>
                  <a:lnTo>
                    <a:pt x="68110" y="3323971"/>
                  </a:lnTo>
                  <a:lnTo>
                    <a:pt x="71831" y="3328670"/>
                  </a:lnTo>
                  <a:lnTo>
                    <a:pt x="74561" y="3333877"/>
                  </a:lnTo>
                  <a:lnTo>
                    <a:pt x="76288" y="3339592"/>
                  </a:lnTo>
                  <a:lnTo>
                    <a:pt x="76454" y="3340862"/>
                  </a:lnTo>
                  <a:lnTo>
                    <a:pt x="76454" y="0"/>
                  </a:lnTo>
                  <a:lnTo>
                    <a:pt x="64833" y="0"/>
                  </a:lnTo>
                  <a:lnTo>
                    <a:pt x="0" y="0"/>
                  </a:lnTo>
                  <a:lnTo>
                    <a:pt x="0" y="3355848"/>
                  </a:lnTo>
                  <a:lnTo>
                    <a:pt x="2032" y="3354959"/>
                  </a:lnTo>
                  <a:lnTo>
                    <a:pt x="1993" y="3358515"/>
                  </a:lnTo>
                  <a:lnTo>
                    <a:pt x="0" y="3357626"/>
                  </a:lnTo>
                  <a:lnTo>
                    <a:pt x="0" y="3580511"/>
                  </a:lnTo>
                  <a:lnTo>
                    <a:pt x="64833" y="3611626"/>
                  </a:lnTo>
                  <a:lnTo>
                    <a:pt x="75806" y="3616960"/>
                  </a:lnTo>
                  <a:lnTo>
                    <a:pt x="102120" y="3628034"/>
                  </a:lnTo>
                  <a:lnTo>
                    <a:pt x="128701" y="3638423"/>
                  </a:lnTo>
                  <a:lnTo>
                    <a:pt x="182245" y="3658755"/>
                  </a:lnTo>
                  <a:lnTo>
                    <a:pt x="209092" y="3669550"/>
                  </a:lnTo>
                  <a:lnTo>
                    <a:pt x="209092" y="3477895"/>
                  </a:lnTo>
                  <a:lnTo>
                    <a:pt x="178790" y="3457575"/>
                  </a:lnTo>
                  <a:lnTo>
                    <a:pt x="161455" y="3443122"/>
                  </a:lnTo>
                  <a:lnTo>
                    <a:pt x="143789" y="3426485"/>
                  </a:lnTo>
                  <a:lnTo>
                    <a:pt x="125463" y="3407486"/>
                  </a:lnTo>
                  <a:lnTo>
                    <a:pt x="106172" y="3385947"/>
                  </a:lnTo>
                  <a:lnTo>
                    <a:pt x="107505" y="3380105"/>
                  </a:lnTo>
                  <a:lnTo>
                    <a:pt x="111074" y="3376295"/>
                  </a:lnTo>
                  <a:lnTo>
                    <a:pt x="122669" y="3372993"/>
                  </a:lnTo>
                  <a:lnTo>
                    <a:pt x="127685" y="3374263"/>
                  </a:lnTo>
                  <a:lnTo>
                    <a:pt x="131927" y="3378581"/>
                  </a:lnTo>
                  <a:lnTo>
                    <a:pt x="149364" y="3391420"/>
                  </a:lnTo>
                  <a:lnTo>
                    <a:pt x="167144" y="3403650"/>
                  </a:lnTo>
                  <a:lnTo>
                    <a:pt x="185280" y="3415284"/>
                  </a:lnTo>
                  <a:lnTo>
                    <a:pt x="203771" y="3426333"/>
                  </a:lnTo>
                  <a:lnTo>
                    <a:pt x="209092" y="3429000"/>
                  </a:lnTo>
                  <a:lnTo>
                    <a:pt x="209092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958" y="3477895"/>
              <a:ext cx="100317" cy="2358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958" y="0"/>
              <a:ext cx="948690" cy="4037329"/>
            </a:xfrm>
            <a:custGeom>
              <a:avLst/>
              <a:gdLst/>
              <a:ahLst/>
              <a:cxnLst/>
              <a:rect l="l" t="t" r="r" b="b"/>
              <a:pathLst>
                <a:path w="948690" h="4037329">
                  <a:moveTo>
                    <a:pt x="948651" y="0"/>
                  </a:moveTo>
                  <a:lnTo>
                    <a:pt x="913561" y="0"/>
                  </a:lnTo>
                  <a:lnTo>
                    <a:pt x="870419" y="0"/>
                  </a:lnTo>
                  <a:lnTo>
                    <a:pt x="870419" y="3764026"/>
                  </a:lnTo>
                  <a:lnTo>
                    <a:pt x="864171" y="3765296"/>
                  </a:lnTo>
                  <a:lnTo>
                    <a:pt x="859447" y="3766185"/>
                  </a:lnTo>
                  <a:lnTo>
                    <a:pt x="858634" y="3763530"/>
                  </a:lnTo>
                  <a:lnTo>
                    <a:pt x="857923" y="3762121"/>
                  </a:lnTo>
                  <a:lnTo>
                    <a:pt x="864171" y="3760851"/>
                  </a:lnTo>
                  <a:lnTo>
                    <a:pt x="868921" y="3759835"/>
                  </a:lnTo>
                  <a:lnTo>
                    <a:pt x="869734" y="3762629"/>
                  </a:lnTo>
                  <a:lnTo>
                    <a:pt x="870419" y="3764026"/>
                  </a:lnTo>
                  <a:lnTo>
                    <a:pt x="870419" y="0"/>
                  </a:lnTo>
                  <a:lnTo>
                    <a:pt x="864171" y="0"/>
                  </a:lnTo>
                  <a:lnTo>
                    <a:pt x="674560" y="0"/>
                  </a:lnTo>
                  <a:lnTo>
                    <a:pt x="674560" y="3902202"/>
                  </a:lnTo>
                  <a:lnTo>
                    <a:pt x="671296" y="3901567"/>
                  </a:lnTo>
                  <a:lnTo>
                    <a:pt x="669175" y="3901186"/>
                  </a:lnTo>
                  <a:lnTo>
                    <a:pt x="668045" y="3900424"/>
                  </a:lnTo>
                  <a:lnTo>
                    <a:pt x="668362" y="3898265"/>
                  </a:lnTo>
                  <a:lnTo>
                    <a:pt x="668045" y="3896741"/>
                  </a:lnTo>
                  <a:lnTo>
                    <a:pt x="671296" y="3895344"/>
                  </a:lnTo>
                  <a:lnTo>
                    <a:pt x="672973" y="3894582"/>
                  </a:lnTo>
                  <a:lnTo>
                    <a:pt x="674560" y="3902202"/>
                  </a:lnTo>
                  <a:lnTo>
                    <a:pt x="674560" y="0"/>
                  </a:lnTo>
                  <a:lnTo>
                    <a:pt x="671296" y="0"/>
                  </a:lnTo>
                  <a:lnTo>
                    <a:pt x="647115" y="0"/>
                  </a:lnTo>
                  <a:lnTo>
                    <a:pt x="647115" y="3762883"/>
                  </a:lnTo>
                  <a:lnTo>
                    <a:pt x="644728" y="3763645"/>
                  </a:lnTo>
                  <a:lnTo>
                    <a:pt x="642340" y="3764534"/>
                  </a:lnTo>
                  <a:lnTo>
                    <a:pt x="642772" y="3760470"/>
                  </a:lnTo>
                  <a:lnTo>
                    <a:pt x="644728" y="3761486"/>
                  </a:lnTo>
                  <a:lnTo>
                    <a:pt x="647115" y="3762883"/>
                  </a:lnTo>
                  <a:lnTo>
                    <a:pt x="647115" y="0"/>
                  </a:lnTo>
                  <a:lnTo>
                    <a:pt x="644728" y="0"/>
                  </a:lnTo>
                  <a:lnTo>
                    <a:pt x="611644" y="0"/>
                  </a:lnTo>
                  <a:lnTo>
                    <a:pt x="611644" y="3794633"/>
                  </a:lnTo>
                  <a:lnTo>
                    <a:pt x="602157" y="3799459"/>
                  </a:lnTo>
                  <a:lnTo>
                    <a:pt x="594004" y="3798443"/>
                  </a:lnTo>
                  <a:lnTo>
                    <a:pt x="591959" y="3798189"/>
                  </a:lnTo>
                  <a:lnTo>
                    <a:pt x="576402" y="3788664"/>
                  </a:lnTo>
                  <a:lnTo>
                    <a:pt x="594004" y="3791585"/>
                  </a:lnTo>
                  <a:lnTo>
                    <a:pt x="611644" y="3794633"/>
                  </a:lnTo>
                  <a:lnTo>
                    <a:pt x="611644" y="0"/>
                  </a:lnTo>
                  <a:lnTo>
                    <a:pt x="594004" y="0"/>
                  </a:lnTo>
                  <a:lnTo>
                    <a:pt x="572033" y="0"/>
                  </a:lnTo>
                  <a:lnTo>
                    <a:pt x="572033" y="3785362"/>
                  </a:lnTo>
                  <a:lnTo>
                    <a:pt x="561911" y="3773551"/>
                  </a:lnTo>
                  <a:lnTo>
                    <a:pt x="551802" y="3761625"/>
                  </a:lnTo>
                  <a:lnTo>
                    <a:pt x="561911" y="3763276"/>
                  </a:lnTo>
                  <a:lnTo>
                    <a:pt x="566813" y="3764026"/>
                  </a:lnTo>
                  <a:lnTo>
                    <a:pt x="569734" y="3765550"/>
                  </a:lnTo>
                  <a:lnTo>
                    <a:pt x="570953" y="3768344"/>
                  </a:lnTo>
                  <a:lnTo>
                    <a:pt x="571525" y="3773551"/>
                  </a:lnTo>
                  <a:lnTo>
                    <a:pt x="572033" y="3785362"/>
                  </a:lnTo>
                  <a:lnTo>
                    <a:pt x="572033" y="0"/>
                  </a:lnTo>
                  <a:lnTo>
                    <a:pt x="561911" y="0"/>
                  </a:lnTo>
                  <a:lnTo>
                    <a:pt x="506069" y="0"/>
                  </a:lnTo>
                  <a:lnTo>
                    <a:pt x="506069" y="3874262"/>
                  </a:lnTo>
                  <a:lnTo>
                    <a:pt x="505764" y="3877056"/>
                  </a:lnTo>
                  <a:lnTo>
                    <a:pt x="503389" y="3881374"/>
                  </a:lnTo>
                  <a:lnTo>
                    <a:pt x="497979" y="3889375"/>
                  </a:lnTo>
                  <a:lnTo>
                    <a:pt x="497979" y="3889502"/>
                  </a:lnTo>
                  <a:lnTo>
                    <a:pt x="497205" y="3890645"/>
                  </a:lnTo>
                  <a:lnTo>
                    <a:pt x="490575" y="3858514"/>
                  </a:lnTo>
                  <a:lnTo>
                    <a:pt x="497979" y="3865372"/>
                  </a:lnTo>
                  <a:lnTo>
                    <a:pt x="504024" y="3870960"/>
                  </a:lnTo>
                  <a:lnTo>
                    <a:pt x="506069" y="3874262"/>
                  </a:lnTo>
                  <a:lnTo>
                    <a:pt x="506069" y="0"/>
                  </a:lnTo>
                  <a:lnTo>
                    <a:pt x="497979" y="0"/>
                  </a:lnTo>
                  <a:lnTo>
                    <a:pt x="242328" y="0"/>
                  </a:lnTo>
                  <a:lnTo>
                    <a:pt x="242328" y="3764026"/>
                  </a:lnTo>
                  <a:lnTo>
                    <a:pt x="242328" y="3764280"/>
                  </a:lnTo>
                  <a:lnTo>
                    <a:pt x="238379" y="3765054"/>
                  </a:lnTo>
                  <a:lnTo>
                    <a:pt x="235750" y="3765677"/>
                  </a:lnTo>
                  <a:lnTo>
                    <a:pt x="235191" y="3765550"/>
                  </a:lnTo>
                  <a:lnTo>
                    <a:pt x="234873" y="3763137"/>
                  </a:lnTo>
                  <a:lnTo>
                    <a:pt x="234416" y="3761752"/>
                  </a:lnTo>
                  <a:lnTo>
                    <a:pt x="238379" y="3762883"/>
                  </a:lnTo>
                  <a:lnTo>
                    <a:pt x="242328" y="3764026"/>
                  </a:lnTo>
                  <a:lnTo>
                    <a:pt x="242328" y="0"/>
                  </a:lnTo>
                  <a:lnTo>
                    <a:pt x="238379" y="0"/>
                  </a:lnTo>
                  <a:lnTo>
                    <a:pt x="213029" y="0"/>
                  </a:lnTo>
                  <a:lnTo>
                    <a:pt x="213029" y="3547110"/>
                  </a:lnTo>
                  <a:lnTo>
                    <a:pt x="205524" y="3547262"/>
                  </a:lnTo>
                  <a:lnTo>
                    <a:pt x="198056" y="3547110"/>
                  </a:lnTo>
                  <a:lnTo>
                    <a:pt x="190627" y="3546691"/>
                  </a:lnTo>
                  <a:lnTo>
                    <a:pt x="132727" y="3529965"/>
                  </a:lnTo>
                  <a:lnTo>
                    <a:pt x="102717" y="3515741"/>
                  </a:lnTo>
                  <a:lnTo>
                    <a:pt x="128003" y="3512185"/>
                  </a:lnTo>
                  <a:lnTo>
                    <a:pt x="132727" y="3512693"/>
                  </a:lnTo>
                  <a:lnTo>
                    <a:pt x="148996" y="3514725"/>
                  </a:lnTo>
                  <a:lnTo>
                    <a:pt x="157873" y="3517773"/>
                  </a:lnTo>
                  <a:lnTo>
                    <a:pt x="169824" y="3521710"/>
                  </a:lnTo>
                  <a:lnTo>
                    <a:pt x="180327" y="3526688"/>
                  </a:lnTo>
                  <a:lnTo>
                    <a:pt x="190982" y="3532606"/>
                  </a:lnTo>
                  <a:lnTo>
                    <a:pt x="201866" y="3539426"/>
                  </a:lnTo>
                  <a:lnTo>
                    <a:pt x="213029" y="3547110"/>
                  </a:lnTo>
                  <a:lnTo>
                    <a:pt x="213029" y="0"/>
                  </a:lnTo>
                  <a:lnTo>
                    <a:pt x="157873" y="0"/>
                  </a:lnTo>
                  <a:lnTo>
                    <a:pt x="147789" y="0"/>
                  </a:lnTo>
                  <a:lnTo>
                    <a:pt x="147789" y="3392043"/>
                  </a:lnTo>
                  <a:lnTo>
                    <a:pt x="146367" y="3395472"/>
                  </a:lnTo>
                  <a:lnTo>
                    <a:pt x="143141" y="3398012"/>
                  </a:lnTo>
                  <a:lnTo>
                    <a:pt x="139560" y="3398774"/>
                  </a:lnTo>
                  <a:lnTo>
                    <a:pt x="135623" y="3397504"/>
                  </a:lnTo>
                  <a:lnTo>
                    <a:pt x="132727" y="3395980"/>
                  </a:lnTo>
                  <a:lnTo>
                    <a:pt x="125476" y="3392170"/>
                  </a:lnTo>
                  <a:lnTo>
                    <a:pt x="122377" y="3390011"/>
                  </a:lnTo>
                  <a:lnTo>
                    <a:pt x="119811" y="3387471"/>
                  </a:lnTo>
                  <a:lnTo>
                    <a:pt x="118579" y="3383915"/>
                  </a:lnTo>
                  <a:lnTo>
                    <a:pt x="118211" y="3377057"/>
                  </a:lnTo>
                  <a:lnTo>
                    <a:pt x="132727" y="3381629"/>
                  </a:lnTo>
                  <a:lnTo>
                    <a:pt x="145516" y="3385566"/>
                  </a:lnTo>
                  <a:lnTo>
                    <a:pt x="147510" y="3388741"/>
                  </a:lnTo>
                  <a:lnTo>
                    <a:pt x="147789" y="3392043"/>
                  </a:lnTo>
                  <a:lnTo>
                    <a:pt x="147789" y="0"/>
                  </a:lnTo>
                  <a:lnTo>
                    <a:pt x="132727" y="0"/>
                  </a:lnTo>
                  <a:lnTo>
                    <a:pt x="114782" y="0"/>
                  </a:lnTo>
                  <a:lnTo>
                    <a:pt x="114782" y="3374644"/>
                  </a:lnTo>
                  <a:lnTo>
                    <a:pt x="100317" y="3371850"/>
                  </a:lnTo>
                  <a:lnTo>
                    <a:pt x="87287" y="3369183"/>
                  </a:lnTo>
                  <a:lnTo>
                    <a:pt x="85178" y="3362071"/>
                  </a:lnTo>
                  <a:lnTo>
                    <a:pt x="86931" y="3357499"/>
                  </a:lnTo>
                  <a:lnTo>
                    <a:pt x="94132" y="3354705"/>
                  </a:lnTo>
                  <a:lnTo>
                    <a:pt x="95529" y="3355848"/>
                  </a:lnTo>
                  <a:lnTo>
                    <a:pt x="100317" y="3360547"/>
                  </a:lnTo>
                  <a:lnTo>
                    <a:pt x="114782" y="3374644"/>
                  </a:lnTo>
                  <a:lnTo>
                    <a:pt x="114782" y="0"/>
                  </a:lnTo>
                  <a:lnTo>
                    <a:pt x="100317" y="0"/>
                  </a:lnTo>
                  <a:lnTo>
                    <a:pt x="0" y="0"/>
                  </a:lnTo>
                  <a:lnTo>
                    <a:pt x="0" y="3429000"/>
                  </a:lnTo>
                  <a:lnTo>
                    <a:pt x="80124" y="3468293"/>
                  </a:lnTo>
                  <a:lnTo>
                    <a:pt x="87795" y="3473069"/>
                  </a:lnTo>
                  <a:lnTo>
                    <a:pt x="94488" y="3478911"/>
                  </a:lnTo>
                  <a:lnTo>
                    <a:pt x="99606" y="3485896"/>
                  </a:lnTo>
                  <a:lnTo>
                    <a:pt x="100317" y="3488436"/>
                  </a:lnTo>
                  <a:lnTo>
                    <a:pt x="102908" y="3497326"/>
                  </a:lnTo>
                  <a:lnTo>
                    <a:pt x="100317" y="3509264"/>
                  </a:lnTo>
                  <a:lnTo>
                    <a:pt x="100317" y="3713734"/>
                  </a:lnTo>
                  <a:lnTo>
                    <a:pt x="132727" y="3725176"/>
                  </a:lnTo>
                  <a:lnTo>
                    <a:pt x="157873" y="3734181"/>
                  </a:lnTo>
                  <a:lnTo>
                    <a:pt x="201828" y="3759098"/>
                  </a:lnTo>
                  <a:lnTo>
                    <a:pt x="214757" y="3768598"/>
                  </a:lnTo>
                  <a:lnTo>
                    <a:pt x="238379" y="3782695"/>
                  </a:lnTo>
                  <a:lnTo>
                    <a:pt x="276910" y="3805809"/>
                  </a:lnTo>
                  <a:lnTo>
                    <a:pt x="327101" y="3826484"/>
                  </a:lnTo>
                  <a:lnTo>
                    <a:pt x="344525" y="3831971"/>
                  </a:lnTo>
                  <a:lnTo>
                    <a:pt x="355460" y="3823170"/>
                  </a:lnTo>
                  <a:lnTo>
                    <a:pt x="363575" y="3811676"/>
                  </a:lnTo>
                  <a:lnTo>
                    <a:pt x="373049" y="3803637"/>
                  </a:lnTo>
                  <a:lnTo>
                    <a:pt x="388124" y="3805174"/>
                  </a:lnTo>
                  <a:lnTo>
                    <a:pt x="389750" y="3809746"/>
                  </a:lnTo>
                  <a:lnTo>
                    <a:pt x="393065" y="3814191"/>
                  </a:lnTo>
                  <a:lnTo>
                    <a:pt x="392442" y="3817874"/>
                  </a:lnTo>
                  <a:lnTo>
                    <a:pt x="391502" y="3821176"/>
                  </a:lnTo>
                  <a:lnTo>
                    <a:pt x="390944" y="3824478"/>
                  </a:lnTo>
                  <a:lnTo>
                    <a:pt x="390537" y="3831336"/>
                  </a:lnTo>
                  <a:lnTo>
                    <a:pt x="390715" y="3834638"/>
                  </a:lnTo>
                  <a:lnTo>
                    <a:pt x="391807" y="3841369"/>
                  </a:lnTo>
                  <a:lnTo>
                    <a:pt x="416433" y="3872230"/>
                  </a:lnTo>
                  <a:lnTo>
                    <a:pt x="432701" y="3876675"/>
                  </a:lnTo>
                  <a:lnTo>
                    <a:pt x="497370" y="3893820"/>
                  </a:lnTo>
                  <a:lnTo>
                    <a:pt x="522325" y="3907155"/>
                  </a:lnTo>
                  <a:lnTo>
                    <a:pt x="530225" y="3906139"/>
                  </a:lnTo>
                  <a:lnTo>
                    <a:pt x="533933" y="3904869"/>
                  </a:lnTo>
                  <a:lnTo>
                    <a:pt x="537400" y="3902964"/>
                  </a:lnTo>
                  <a:lnTo>
                    <a:pt x="543839" y="3898519"/>
                  </a:lnTo>
                  <a:lnTo>
                    <a:pt x="550633" y="3895217"/>
                  </a:lnTo>
                  <a:lnTo>
                    <a:pt x="557771" y="3893058"/>
                  </a:lnTo>
                  <a:lnTo>
                    <a:pt x="561911" y="3892423"/>
                  </a:lnTo>
                  <a:lnTo>
                    <a:pt x="580186" y="3889756"/>
                  </a:lnTo>
                  <a:lnTo>
                    <a:pt x="594004" y="3894455"/>
                  </a:lnTo>
                  <a:lnTo>
                    <a:pt x="644728" y="3911854"/>
                  </a:lnTo>
                  <a:lnTo>
                    <a:pt x="671296" y="3920998"/>
                  </a:lnTo>
                  <a:lnTo>
                    <a:pt x="683996" y="3925443"/>
                  </a:lnTo>
                  <a:lnTo>
                    <a:pt x="671296" y="3933825"/>
                  </a:lnTo>
                  <a:lnTo>
                    <a:pt x="669709" y="3934841"/>
                  </a:lnTo>
                  <a:lnTo>
                    <a:pt x="666178" y="3937254"/>
                  </a:lnTo>
                  <a:lnTo>
                    <a:pt x="663625" y="3938651"/>
                  </a:lnTo>
                  <a:lnTo>
                    <a:pt x="661289" y="3938397"/>
                  </a:lnTo>
                  <a:lnTo>
                    <a:pt x="644728" y="3935603"/>
                  </a:lnTo>
                  <a:lnTo>
                    <a:pt x="594004" y="3926967"/>
                  </a:lnTo>
                  <a:lnTo>
                    <a:pt x="588556" y="3926078"/>
                  </a:lnTo>
                  <a:lnTo>
                    <a:pt x="584403" y="3925316"/>
                  </a:lnTo>
                  <a:lnTo>
                    <a:pt x="580009" y="3924046"/>
                  </a:lnTo>
                  <a:lnTo>
                    <a:pt x="576072" y="3925316"/>
                  </a:lnTo>
                  <a:lnTo>
                    <a:pt x="572135" y="3926586"/>
                  </a:lnTo>
                  <a:lnTo>
                    <a:pt x="568680" y="3930396"/>
                  </a:lnTo>
                  <a:lnTo>
                    <a:pt x="566458" y="3940175"/>
                  </a:lnTo>
                  <a:lnTo>
                    <a:pt x="594004" y="3948049"/>
                  </a:lnTo>
                  <a:lnTo>
                    <a:pt x="644728" y="3962400"/>
                  </a:lnTo>
                  <a:lnTo>
                    <a:pt x="671296" y="3970020"/>
                  </a:lnTo>
                  <a:lnTo>
                    <a:pt x="686498" y="3974338"/>
                  </a:lnTo>
                  <a:lnTo>
                    <a:pt x="713168" y="3977779"/>
                  </a:lnTo>
                  <a:lnTo>
                    <a:pt x="739355" y="3983139"/>
                  </a:lnTo>
                  <a:lnTo>
                    <a:pt x="765073" y="3990454"/>
                  </a:lnTo>
                  <a:lnTo>
                    <a:pt x="790321" y="3999738"/>
                  </a:lnTo>
                  <a:lnTo>
                    <a:pt x="803859" y="4006278"/>
                  </a:lnTo>
                  <a:lnTo>
                    <a:pt x="816952" y="4012946"/>
                  </a:lnTo>
                  <a:lnTo>
                    <a:pt x="830199" y="4018102"/>
                  </a:lnTo>
                  <a:lnTo>
                    <a:pt x="844169" y="4020058"/>
                  </a:lnTo>
                  <a:lnTo>
                    <a:pt x="864171" y="4014978"/>
                  </a:lnTo>
                  <a:lnTo>
                    <a:pt x="864933" y="4014724"/>
                  </a:lnTo>
                  <a:lnTo>
                    <a:pt x="870216" y="4013936"/>
                  </a:lnTo>
                  <a:lnTo>
                    <a:pt x="876592" y="4015270"/>
                  </a:lnTo>
                  <a:lnTo>
                    <a:pt x="889812" y="4020185"/>
                  </a:lnTo>
                  <a:lnTo>
                    <a:pt x="913561" y="4030218"/>
                  </a:lnTo>
                  <a:lnTo>
                    <a:pt x="920026" y="4033012"/>
                  </a:lnTo>
                  <a:lnTo>
                    <a:pt x="948651" y="4037330"/>
                  </a:lnTo>
                  <a:lnTo>
                    <a:pt x="948651" y="3994531"/>
                  </a:lnTo>
                  <a:lnTo>
                    <a:pt x="945095" y="3993134"/>
                  </a:lnTo>
                  <a:lnTo>
                    <a:pt x="944778" y="3992118"/>
                  </a:lnTo>
                  <a:lnTo>
                    <a:pt x="944778" y="3983482"/>
                  </a:lnTo>
                  <a:lnTo>
                    <a:pt x="948651" y="3988181"/>
                  </a:lnTo>
                  <a:lnTo>
                    <a:pt x="948651" y="3933063"/>
                  </a:lnTo>
                  <a:lnTo>
                    <a:pt x="941247" y="3931272"/>
                  </a:lnTo>
                  <a:lnTo>
                    <a:pt x="941247" y="3981069"/>
                  </a:lnTo>
                  <a:lnTo>
                    <a:pt x="914158" y="3984244"/>
                  </a:lnTo>
                  <a:lnTo>
                    <a:pt x="913561" y="3983990"/>
                  </a:lnTo>
                  <a:lnTo>
                    <a:pt x="885888" y="3971925"/>
                  </a:lnTo>
                  <a:lnTo>
                    <a:pt x="913561" y="3970401"/>
                  </a:lnTo>
                  <a:lnTo>
                    <a:pt x="915924" y="3970274"/>
                  </a:lnTo>
                  <a:lnTo>
                    <a:pt x="941247" y="3981069"/>
                  </a:lnTo>
                  <a:lnTo>
                    <a:pt x="941247" y="3931272"/>
                  </a:lnTo>
                  <a:lnTo>
                    <a:pt x="913561" y="3924554"/>
                  </a:lnTo>
                  <a:lnTo>
                    <a:pt x="864171" y="3912362"/>
                  </a:lnTo>
                  <a:lnTo>
                    <a:pt x="813257" y="3899916"/>
                  </a:lnTo>
                  <a:lnTo>
                    <a:pt x="779627" y="3889133"/>
                  </a:lnTo>
                  <a:lnTo>
                    <a:pt x="746633" y="3876789"/>
                  </a:lnTo>
                  <a:lnTo>
                    <a:pt x="714260" y="3862895"/>
                  </a:lnTo>
                  <a:lnTo>
                    <a:pt x="682510" y="3847465"/>
                  </a:lnTo>
                  <a:lnTo>
                    <a:pt x="696150" y="3842093"/>
                  </a:lnTo>
                  <a:lnTo>
                    <a:pt x="710133" y="3838308"/>
                  </a:lnTo>
                  <a:lnTo>
                    <a:pt x="724446" y="3836136"/>
                  </a:lnTo>
                  <a:lnTo>
                    <a:pt x="739089" y="3835527"/>
                  </a:lnTo>
                  <a:lnTo>
                    <a:pt x="752106" y="3832860"/>
                  </a:lnTo>
                  <a:lnTo>
                    <a:pt x="765213" y="3831336"/>
                  </a:lnTo>
                  <a:lnTo>
                    <a:pt x="778395" y="3830955"/>
                  </a:lnTo>
                  <a:lnTo>
                    <a:pt x="791679" y="3831717"/>
                  </a:lnTo>
                  <a:lnTo>
                    <a:pt x="804786" y="3834612"/>
                  </a:lnTo>
                  <a:lnTo>
                    <a:pt x="818007" y="3836212"/>
                  </a:lnTo>
                  <a:lnTo>
                    <a:pt x="831316" y="3836568"/>
                  </a:lnTo>
                  <a:lnTo>
                    <a:pt x="844727" y="3835654"/>
                  </a:lnTo>
                  <a:lnTo>
                    <a:pt x="864171" y="3831590"/>
                  </a:lnTo>
                  <a:lnTo>
                    <a:pt x="870864" y="3830193"/>
                  </a:lnTo>
                  <a:lnTo>
                    <a:pt x="899160" y="3816731"/>
                  </a:lnTo>
                  <a:lnTo>
                    <a:pt x="903351" y="3815461"/>
                  </a:lnTo>
                  <a:lnTo>
                    <a:pt x="908088" y="3815715"/>
                  </a:lnTo>
                  <a:lnTo>
                    <a:pt x="913561" y="3816350"/>
                  </a:lnTo>
                  <a:lnTo>
                    <a:pt x="941997" y="3819779"/>
                  </a:lnTo>
                  <a:lnTo>
                    <a:pt x="948651" y="3819017"/>
                  </a:lnTo>
                  <a:lnTo>
                    <a:pt x="948651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610" y="3933063"/>
              <a:ext cx="252298" cy="1437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8610" y="0"/>
              <a:ext cx="252729" cy="3819525"/>
            </a:xfrm>
            <a:custGeom>
              <a:avLst/>
              <a:gdLst/>
              <a:ahLst/>
              <a:cxnLst/>
              <a:rect l="l" t="t" r="r" b="b"/>
              <a:pathLst>
                <a:path w="252730" h="3819525">
                  <a:moveTo>
                    <a:pt x="252298" y="0"/>
                  </a:moveTo>
                  <a:lnTo>
                    <a:pt x="0" y="0"/>
                  </a:lnTo>
                  <a:lnTo>
                    <a:pt x="0" y="3819016"/>
                  </a:lnTo>
                  <a:lnTo>
                    <a:pt x="26644" y="3816096"/>
                  </a:lnTo>
                  <a:lnTo>
                    <a:pt x="59742" y="3809539"/>
                  </a:lnTo>
                  <a:lnTo>
                    <a:pt x="76341" y="3806898"/>
                  </a:lnTo>
                  <a:lnTo>
                    <a:pt x="93040" y="3805554"/>
                  </a:lnTo>
                  <a:lnTo>
                    <a:pt x="119210" y="3804437"/>
                  </a:lnTo>
                  <a:lnTo>
                    <a:pt x="145141" y="3801665"/>
                  </a:lnTo>
                  <a:lnTo>
                    <a:pt x="196291" y="3791204"/>
                  </a:lnTo>
                  <a:lnTo>
                    <a:pt x="233599" y="3779202"/>
                  </a:lnTo>
                  <a:lnTo>
                    <a:pt x="252298" y="3771265"/>
                  </a:lnTo>
                  <a:lnTo>
                    <a:pt x="252298" y="3726053"/>
                  </a:lnTo>
                  <a:lnTo>
                    <a:pt x="252044" y="3726179"/>
                  </a:lnTo>
                  <a:lnTo>
                    <a:pt x="247599" y="3722751"/>
                  </a:lnTo>
                  <a:lnTo>
                    <a:pt x="252298" y="3723131"/>
                  </a:lnTo>
                  <a:lnTo>
                    <a:pt x="252298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909" y="3972052"/>
              <a:ext cx="226948" cy="103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909" y="0"/>
              <a:ext cx="811530" cy="4075429"/>
            </a:xfrm>
            <a:custGeom>
              <a:avLst/>
              <a:gdLst/>
              <a:ahLst/>
              <a:cxnLst/>
              <a:rect l="l" t="t" r="r" b="b"/>
              <a:pathLst>
                <a:path w="811530" h="4075429">
                  <a:moveTo>
                    <a:pt x="585724" y="3927729"/>
                  </a:moveTo>
                  <a:lnTo>
                    <a:pt x="493776" y="3947033"/>
                  </a:lnTo>
                  <a:lnTo>
                    <a:pt x="440423" y="3954869"/>
                  </a:lnTo>
                  <a:lnTo>
                    <a:pt x="386715" y="3960495"/>
                  </a:lnTo>
                  <a:lnTo>
                    <a:pt x="368160" y="3961854"/>
                  </a:lnTo>
                  <a:lnTo>
                    <a:pt x="349643" y="3963695"/>
                  </a:lnTo>
                  <a:lnTo>
                    <a:pt x="312674" y="3968115"/>
                  </a:lnTo>
                  <a:lnTo>
                    <a:pt x="245491" y="3974465"/>
                  </a:lnTo>
                  <a:lnTo>
                    <a:pt x="237617" y="3975100"/>
                  </a:lnTo>
                  <a:lnTo>
                    <a:pt x="226936" y="3976116"/>
                  </a:lnTo>
                  <a:lnTo>
                    <a:pt x="226936" y="4018026"/>
                  </a:lnTo>
                  <a:lnTo>
                    <a:pt x="230251" y="4019296"/>
                  </a:lnTo>
                  <a:lnTo>
                    <a:pt x="230759" y="4019677"/>
                  </a:lnTo>
                  <a:lnTo>
                    <a:pt x="229349" y="4022217"/>
                  </a:lnTo>
                  <a:lnTo>
                    <a:pt x="228727" y="4023741"/>
                  </a:lnTo>
                  <a:lnTo>
                    <a:pt x="226936" y="4023106"/>
                  </a:lnTo>
                  <a:lnTo>
                    <a:pt x="226936" y="4047363"/>
                  </a:lnTo>
                  <a:lnTo>
                    <a:pt x="236982" y="4038092"/>
                  </a:lnTo>
                  <a:lnTo>
                    <a:pt x="237617" y="4038092"/>
                  </a:lnTo>
                  <a:lnTo>
                    <a:pt x="245491" y="4038473"/>
                  </a:lnTo>
                  <a:lnTo>
                    <a:pt x="258572" y="4039235"/>
                  </a:lnTo>
                  <a:lnTo>
                    <a:pt x="260477" y="4039870"/>
                  </a:lnTo>
                  <a:lnTo>
                    <a:pt x="262001" y="4041775"/>
                  </a:lnTo>
                  <a:lnTo>
                    <a:pt x="266700" y="4045458"/>
                  </a:lnTo>
                  <a:lnTo>
                    <a:pt x="239014" y="4062476"/>
                  </a:lnTo>
                  <a:lnTo>
                    <a:pt x="237617" y="4061714"/>
                  </a:lnTo>
                  <a:lnTo>
                    <a:pt x="226936" y="4056507"/>
                  </a:lnTo>
                  <a:lnTo>
                    <a:pt x="226936" y="4075176"/>
                  </a:lnTo>
                  <a:lnTo>
                    <a:pt x="228473" y="4075176"/>
                  </a:lnTo>
                  <a:lnTo>
                    <a:pt x="237617" y="4074541"/>
                  </a:lnTo>
                  <a:lnTo>
                    <a:pt x="245491" y="4074033"/>
                  </a:lnTo>
                  <a:lnTo>
                    <a:pt x="284861" y="4063873"/>
                  </a:lnTo>
                  <a:lnTo>
                    <a:pt x="302895" y="4031996"/>
                  </a:lnTo>
                  <a:lnTo>
                    <a:pt x="310007" y="4030980"/>
                  </a:lnTo>
                  <a:lnTo>
                    <a:pt x="317246" y="4027932"/>
                  </a:lnTo>
                  <a:lnTo>
                    <a:pt x="361569" y="4065397"/>
                  </a:lnTo>
                  <a:lnTo>
                    <a:pt x="415734" y="4061663"/>
                  </a:lnTo>
                  <a:lnTo>
                    <a:pt x="469290" y="4054805"/>
                  </a:lnTo>
                  <a:lnTo>
                    <a:pt x="522224" y="4044797"/>
                  </a:lnTo>
                  <a:lnTo>
                    <a:pt x="574548" y="4031615"/>
                  </a:lnTo>
                  <a:lnTo>
                    <a:pt x="585724" y="4028059"/>
                  </a:lnTo>
                  <a:lnTo>
                    <a:pt x="585724" y="3983228"/>
                  </a:lnTo>
                  <a:lnTo>
                    <a:pt x="583819" y="3984625"/>
                  </a:lnTo>
                  <a:lnTo>
                    <a:pt x="579120" y="3980688"/>
                  </a:lnTo>
                  <a:lnTo>
                    <a:pt x="585724" y="3976243"/>
                  </a:lnTo>
                  <a:lnTo>
                    <a:pt x="585724" y="3927729"/>
                  </a:lnTo>
                  <a:close/>
                </a:path>
                <a:path w="811530" h="4075429">
                  <a:moveTo>
                    <a:pt x="811276" y="19939"/>
                  </a:moveTo>
                  <a:lnTo>
                    <a:pt x="792607" y="0"/>
                  </a:lnTo>
                  <a:lnTo>
                    <a:pt x="755904" y="0"/>
                  </a:lnTo>
                  <a:lnTo>
                    <a:pt x="585724" y="0"/>
                  </a:lnTo>
                  <a:lnTo>
                    <a:pt x="245491" y="0"/>
                  </a:lnTo>
                  <a:lnTo>
                    <a:pt x="239776" y="0"/>
                  </a:lnTo>
                  <a:lnTo>
                    <a:pt x="239776" y="3698125"/>
                  </a:lnTo>
                  <a:lnTo>
                    <a:pt x="237617" y="3698252"/>
                  </a:lnTo>
                  <a:lnTo>
                    <a:pt x="235458" y="3698494"/>
                  </a:lnTo>
                  <a:lnTo>
                    <a:pt x="237617" y="3698125"/>
                  </a:lnTo>
                  <a:lnTo>
                    <a:pt x="238760" y="3697859"/>
                  </a:lnTo>
                  <a:lnTo>
                    <a:pt x="239776" y="3698125"/>
                  </a:lnTo>
                  <a:lnTo>
                    <a:pt x="239776" y="0"/>
                  </a:lnTo>
                  <a:lnTo>
                    <a:pt x="237617" y="0"/>
                  </a:lnTo>
                  <a:lnTo>
                    <a:pt x="226936" y="0"/>
                  </a:lnTo>
                  <a:lnTo>
                    <a:pt x="0" y="0"/>
                  </a:lnTo>
                  <a:lnTo>
                    <a:pt x="0" y="3723132"/>
                  </a:lnTo>
                  <a:lnTo>
                    <a:pt x="4699" y="3723386"/>
                  </a:lnTo>
                  <a:lnTo>
                    <a:pt x="0" y="3726053"/>
                  </a:lnTo>
                  <a:lnTo>
                    <a:pt x="0" y="3771277"/>
                  </a:lnTo>
                  <a:lnTo>
                    <a:pt x="40386" y="3751453"/>
                  </a:lnTo>
                  <a:lnTo>
                    <a:pt x="78384" y="3740404"/>
                  </a:lnTo>
                  <a:lnTo>
                    <a:pt x="112102" y="3740023"/>
                  </a:lnTo>
                  <a:lnTo>
                    <a:pt x="132207" y="3738283"/>
                  </a:lnTo>
                  <a:lnTo>
                    <a:pt x="171831" y="3730371"/>
                  </a:lnTo>
                  <a:lnTo>
                    <a:pt x="209804" y="3716655"/>
                  </a:lnTo>
                  <a:lnTo>
                    <a:pt x="237617" y="3701796"/>
                  </a:lnTo>
                  <a:lnTo>
                    <a:pt x="243205" y="3698875"/>
                  </a:lnTo>
                  <a:lnTo>
                    <a:pt x="244094" y="3699002"/>
                  </a:lnTo>
                  <a:lnTo>
                    <a:pt x="245491" y="3698252"/>
                  </a:lnTo>
                  <a:lnTo>
                    <a:pt x="284226" y="3677031"/>
                  </a:lnTo>
                  <a:lnTo>
                    <a:pt x="325221" y="3668306"/>
                  </a:lnTo>
                  <a:lnTo>
                    <a:pt x="365150" y="3656380"/>
                  </a:lnTo>
                  <a:lnTo>
                    <a:pt x="403987" y="3641306"/>
                  </a:lnTo>
                  <a:lnTo>
                    <a:pt x="441706" y="3623056"/>
                  </a:lnTo>
                  <a:lnTo>
                    <a:pt x="456920" y="3617468"/>
                  </a:lnTo>
                  <a:lnTo>
                    <a:pt x="472859" y="3613416"/>
                  </a:lnTo>
                  <a:lnTo>
                    <a:pt x="488975" y="3609632"/>
                  </a:lnTo>
                  <a:lnTo>
                    <a:pt x="504698" y="3604895"/>
                  </a:lnTo>
                  <a:lnTo>
                    <a:pt x="518553" y="3599065"/>
                  </a:lnTo>
                  <a:lnTo>
                    <a:pt x="545642" y="3585400"/>
                  </a:lnTo>
                  <a:lnTo>
                    <a:pt x="585724" y="3566668"/>
                  </a:lnTo>
                  <a:lnTo>
                    <a:pt x="621182" y="3546056"/>
                  </a:lnTo>
                  <a:lnTo>
                    <a:pt x="645541" y="3525278"/>
                  </a:lnTo>
                  <a:lnTo>
                    <a:pt x="652411" y="3520694"/>
                  </a:lnTo>
                  <a:lnTo>
                    <a:pt x="659777" y="3516985"/>
                  </a:lnTo>
                  <a:lnTo>
                    <a:pt x="667639" y="3514090"/>
                  </a:lnTo>
                  <a:lnTo>
                    <a:pt x="755904" y="3474847"/>
                  </a:lnTo>
                  <a:lnTo>
                    <a:pt x="771398" y="3467862"/>
                  </a:lnTo>
                  <a:lnTo>
                    <a:pt x="811276" y="3443986"/>
                  </a:lnTo>
                  <a:lnTo>
                    <a:pt x="811276" y="19939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2184" y="0"/>
              <a:ext cx="1348692" cy="3957701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6989784" y="1834880"/>
            <a:ext cx="877569" cy="732790"/>
          </a:xfrm>
          <a:custGeom>
            <a:avLst/>
            <a:gdLst/>
            <a:ahLst/>
            <a:cxnLst/>
            <a:rect l="l" t="t" r="r" b="b"/>
            <a:pathLst>
              <a:path w="877569" h="732789">
                <a:moveTo>
                  <a:pt x="444414" y="109"/>
                </a:moveTo>
                <a:lnTo>
                  <a:pt x="390800" y="1412"/>
                </a:lnTo>
                <a:lnTo>
                  <a:pt x="337632" y="7538"/>
                </a:lnTo>
                <a:lnTo>
                  <a:pt x="285168" y="18589"/>
                </a:lnTo>
                <a:lnTo>
                  <a:pt x="219181" y="40913"/>
                </a:lnTo>
                <a:lnTo>
                  <a:pt x="208428" y="44592"/>
                </a:lnTo>
                <a:lnTo>
                  <a:pt x="143107" y="81502"/>
                </a:lnTo>
                <a:lnTo>
                  <a:pt x="111300" y="110508"/>
                </a:lnTo>
                <a:lnTo>
                  <a:pt x="81493" y="145191"/>
                </a:lnTo>
                <a:lnTo>
                  <a:pt x="54758" y="184530"/>
                </a:lnTo>
                <a:lnTo>
                  <a:pt x="32168" y="227509"/>
                </a:lnTo>
                <a:lnTo>
                  <a:pt x="14797" y="273107"/>
                </a:lnTo>
                <a:lnTo>
                  <a:pt x="3716" y="320306"/>
                </a:lnTo>
                <a:lnTo>
                  <a:pt x="0" y="368088"/>
                </a:lnTo>
                <a:lnTo>
                  <a:pt x="4720" y="415432"/>
                </a:lnTo>
                <a:lnTo>
                  <a:pt x="18944" y="462549"/>
                </a:lnTo>
                <a:lnTo>
                  <a:pt x="38883" y="507507"/>
                </a:lnTo>
                <a:lnTo>
                  <a:pt x="64283" y="549671"/>
                </a:lnTo>
                <a:lnTo>
                  <a:pt x="94763" y="588279"/>
                </a:lnTo>
                <a:lnTo>
                  <a:pt x="129942" y="622823"/>
                </a:lnTo>
                <a:lnTo>
                  <a:pt x="168931" y="652668"/>
                </a:lnTo>
                <a:lnTo>
                  <a:pt x="211476" y="677433"/>
                </a:lnTo>
                <a:lnTo>
                  <a:pt x="256815" y="696737"/>
                </a:lnTo>
                <a:lnTo>
                  <a:pt x="306760" y="714001"/>
                </a:lnTo>
                <a:lnTo>
                  <a:pt x="355341" y="725574"/>
                </a:lnTo>
                <a:lnTo>
                  <a:pt x="402476" y="731704"/>
                </a:lnTo>
                <a:lnTo>
                  <a:pt x="448089" y="732641"/>
                </a:lnTo>
                <a:lnTo>
                  <a:pt x="492098" y="728634"/>
                </a:lnTo>
                <a:lnTo>
                  <a:pt x="534425" y="719934"/>
                </a:lnTo>
                <a:lnTo>
                  <a:pt x="574991" y="706790"/>
                </a:lnTo>
                <a:lnTo>
                  <a:pt x="613717" y="689451"/>
                </a:lnTo>
                <a:lnTo>
                  <a:pt x="650522" y="668166"/>
                </a:lnTo>
                <a:lnTo>
                  <a:pt x="685328" y="643185"/>
                </a:lnTo>
                <a:lnTo>
                  <a:pt x="718056" y="614758"/>
                </a:lnTo>
                <a:lnTo>
                  <a:pt x="748626" y="583134"/>
                </a:lnTo>
                <a:lnTo>
                  <a:pt x="776960" y="548562"/>
                </a:lnTo>
                <a:lnTo>
                  <a:pt x="802977" y="511292"/>
                </a:lnTo>
                <a:lnTo>
                  <a:pt x="826599" y="471574"/>
                </a:lnTo>
                <a:lnTo>
                  <a:pt x="847746" y="429656"/>
                </a:lnTo>
                <a:lnTo>
                  <a:pt x="864378" y="386071"/>
                </a:lnTo>
                <a:lnTo>
                  <a:pt x="874665" y="340165"/>
                </a:lnTo>
                <a:lnTo>
                  <a:pt x="877487" y="293316"/>
                </a:lnTo>
                <a:lnTo>
                  <a:pt x="871726" y="246905"/>
                </a:lnTo>
                <a:lnTo>
                  <a:pt x="856260" y="202312"/>
                </a:lnTo>
                <a:lnTo>
                  <a:pt x="829971" y="160915"/>
                </a:lnTo>
                <a:lnTo>
                  <a:pt x="791739" y="124094"/>
                </a:lnTo>
                <a:lnTo>
                  <a:pt x="748055" y="93108"/>
                </a:lnTo>
                <a:lnTo>
                  <a:pt x="701728" y="66198"/>
                </a:lnTo>
                <a:lnTo>
                  <a:pt x="653106" y="43616"/>
                </a:lnTo>
                <a:lnTo>
                  <a:pt x="602636" y="25542"/>
                </a:lnTo>
                <a:lnTo>
                  <a:pt x="550736" y="12291"/>
                </a:lnTo>
                <a:lnTo>
                  <a:pt x="497829" y="3746"/>
                </a:lnTo>
                <a:lnTo>
                  <a:pt x="462301" y="777"/>
                </a:lnTo>
                <a:lnTo>
                  <a:pt x="444414" y="109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41036" y="0"/>
            <a:ext cx="210185" cy="14604"/>
          </a:xfrm>
          <a:custGeom>
            <a:avLst/>
            <a:gdLst/>
            <a:ahLst/>
            <a:cxnLst/>
            <a:rect l="l" t="t" r="r" b="b"/>
            <a:pathLst>
              <a:path w="210184" h="14604">
                <a:moveTo>
                  <a:pt x="209930" y="0"/>
                </a:moveTo>
                <a:lnTo>
                  <a:pt x="0" y="0"/>
                </a:lnTo>
                <a:lnTo>
                  <a:pt x="10413" y="3175"/>
                </a:lnTo>
                <a:lnTo>
                  <a:pt x="49702" y="10265"/>
                </a:lnTo>
                <a:lnTo>
                  <a:pt x="88979" y="14081"/>
                </a:lnTo>
                <a:lnTo>
                  <a:pt x="127803" y="14444"/>
                </a:lnTo>
                <a:lnTo>
                  <a:pt x="165734" y="11175"/>
                </a:lnTo>
                <a:lnTo>
                  <a:pt x="209930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550514" y="728091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379221" y="0"/>
                </a:moveTo>
                <a:lnTo>
                  <a:pt x="335716" y="2375"/>
                </a:lnTo>
                <a:lnTo>
                  <a:pt x="292846" y="10318"/>
                </a:lnTo>
                <a:lnTo>
                  <a:pt x="250692" y="24645"/>
                </a:lnTo>
                <a:lnTo>
                  <a:pt x="209169" y="45719"/>
                </a:lnTo>
                <a:lnTo>
                  <a:pt x="170199" y="71187"/>
                </a:lnTo>
                <a:lnTo>
                  <a:pt x="134254" y="100917"/>
                </a:lnTo>
                <a:lnTo>
                  <a:pt x="101909" y="134407"/>
                </a:lnTo>
                <a:lnTo>
                  <a:pt x="73405" y="171323"/>
                </a:lnTo>
                <a:lnTo>
                  <a:pt x="49260" y="211185"/>
                </a:lnTo>
                <a:lnTo>
                  <a:pt x="29686" y="253396"/>
                </a:lnTo>
                <a:lnTo>
                  <a:pt x="14902" y="297612"/>
                </a:lnTo>
                <a:lnTo>
                  <a:pt x="5079" y="343153"/>
                </a:lnTo>
                <a:lnTo>
                  <a:pt x="400" y="389481"/>
                </a:lnTo>
                <a:lnTo>
                  <a:pt x="0" y="405002"/>
                </a:lnTo>
                <a:lnTo>
                  <a:pt x="377" y="414335"/>
                </a:lnTo>
                <a:lnTo>
                  <a:pt x="7397" y="460581"/>
                </a:lnTo>
                <a:lnTo>
                  <a:pt x="22645" y="504809"/>
                </a:lnTo>
                <a:lnTo>
                  <a:pt x="45592" y="545591"/>
                </a:lnTo>
                <a:lnTo>
                  <a:pt x="75568" y="581540"/>
                </a:lnTo>
                <a:lnTo>
                  <a:pt x="111442" y="611457"/>
                </a:lnTo>
                <a:lnTo>
                  <a:pt x="152114" y="634486"/>
                </a:lnTo>
                <a:lnTo>
                  <a:pt x="203696" y="651113"/>
                </a:lnTo>
                <a:lnTo>
                  <a:pt x="332104" y="691260"/>
                </a:lnTo>
                <a:lnTo>
                  <a:pt x="382513" y="704515"/>
                </a:lnTo>
                <a:lnTo>
                  <a:pt x="431588" y="711402"/>
                </a:lnTo>
                <a:lnTo>
                  <a:pt x="479075" y="710041"/>
                </a:lnTo>
                <a:lnTo>
                  <a:pt x="524721" y="698551"/>
                </a:lnTo>
                <a:lnTo>
                  <a:pt x="568272" y="675053"/>
                </a:lnTo>
                <a:lnTo>
                  <a:pt x="609473" y="637666"/>
                </a:lnTo>
                <a:lnTo>
                  <a:pt x="637439" y="600602"/>
                </a:lnTo>
                <a:lnTo>
                  <a:pt x="660946" y="558050"/>
                </a:lnTo>
                <a:lnTo>
                  <a:pt x="679817" y="511240"/>
                </a:lnTo>
                <a:lnTo>
                  <a:pt x="693876" y="461407"/>
                </a:lnTo>
                <a:lnTo>
                  <a:pt x="702945" y="409781"/>
                </a:lnTo>
                <a:lnTo>
                  <a:pt x="706847" y="357595"/>
                </a:lnTo>
                <a:lnTo>
                  <a:pt x="705406" y="306081"/>
                </a:lnTo>
                <a:lnTo>
                  <a:pt x="698446" y="256471"/>
                </a:lnTo>
                <a:lnTo>
                  <a:pt x="685788" y="209998"/>
                </a:lnTo>
                <a:lnTo>
                  <a:pt x="667257" y="167893"/>
                </a:lnTo>
                <a:lnTo>
                  <a:pt x="643004" y="131728"/>
                </a:lnTo>
                <a:lnTo>
                  <a:pt x="614267" y="98964"/>
                </a:lnTo>
                <a:lnTo>
                  <a:pt x="581630" y="70153"/>
                </a:lnTo>
                <a:lnTo>
                  <a:pt x="545465" y="45847"/>
                </a:lnTo>
                <a:lnTo>
                  <a:pt x="506513" y="26362"/>
                </a:lnTo>
                <a:lnTo>
                  <a:pt x="465296" y="12080"/>
                </a:lnTo>
                <a:lnTo>
                  <a:pt x="422673" y="3232"/>
                </a:lnTo>
                <a:lnTo>
                  <a:pt x="393769" y="426"/>
                </a:lnTo>
                <a:lnTo>
                  <a:pt x="379221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192817" y="0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27" y="585990"/>
                </a:moveTo>
                <a:lnTo>
                  <a:pt x="697014" y="544309"/>
                </a:lnTo>
                <a:lnTo>
                  <a:pt x="683196" y="511937"/>
                </a:lnTo>
                <a:lnTo>
                  <a:pt x="571931" y="290779"/>
                </a:lnTo>
                <a:lnTo>
                  <a:pt x="549300" y="246722"/>
                </a:lnTo>
                <a:lnTo>
                  <a:pt x="523176" y="196723"/>
                </a:lnTo>
                <a:lnTo>
                  <a:pt x="496760" y="164719"/>
                </a:lnTo>
                <a:lnTo>
                  <a:pt x="461454" y="142748"/>
                </a:lnTo>
                <a:lnTo>
                  <a:pt x="421068" y="133096"/>
                </a:lnTo>
                <a:lnTo>
                  <a:pt x="414210" y="132842"/>
                </a:lnTo>
                <a:lnTo>
                  <a:pt x="407225" y="133096"/>
                </a:lnTo>
                <a:lnTo>
                  <a:pt x="400240" y="133223"/>
                </a:lnTo>
                <a:lnTo>
                  <a:pt x="393382" y="133985"/>
                </a:lnTo>
                <a:lnTo>
                  <a:pt x="386524" y="135382"/>
                </a:lnTo>
                <a:lnTo>
                  <a:pt x="365950" y="138595"/>
                </a:lnTo>
                <a:lnTo>
                  <a:pt x="325374" y="147688"/>
                </a:lnTo>
                <a:lnTo>
                  <a:pt x="285623" y="160248"/>
                </a:lnTo>
                <a:lnTo>
                  <a:pt x="247142" y="176110"/>
                </a:lnTo>
                <a:lnTo>
                  <a:pt x="210146" y="195326"/>
                </a:lnTo>
                <a:lnTo>
                  <a:pt x="175006" y="217690"/>
                </a:lnTo>
                <a:lnTo>
                  <a:pt x="141909" y="243001"/>
                </a:lnTo>
                <a:lnTo>
                  <a:pt x="111188" y="271005"/>
                </a:lnTo>
                <a:lnTo>
                  <a:pt x="80518" y="303745"/>
                </a:lnTo>
                <a:lnTo>
                  <a:pt x="52184" y="342176"/>
                </a:lnTo>
                <a:lnTo>
                  <a:pt x="29337" y="384365"/>
                </a:lnTo>
                <a:lnTo>
                  <a:pt x="12661" y="429133"/>
                </a:lnTo>
                <a:lnTo>
                  <a:pt x="0" y="501561"/>
                </a:lnTo>
                <a:lnTo>
                  <a:pt x="2311" y="546417"/>
                </a:lnTo>
                <a:lnTo>
                  <a:pt x="12865" y="587336"/>
                </a:lnTo>
                <a:lnTo>
                  <a:pt x="30962" y="624700"/>
                </a:lnTo>
                <a:lnTo>
                  <a:pt x="55892" y="658926"/>
                </a:lnTo>
                <a:lnTo>
                  <a:pt x="86944" y="690397"/>
                </a:lnTo>
                <a:lnTo>
                  <a:pt x="123380" y="719493"/>
                </a:lnTo>
                <a:lnTo>
                  <a:pt x="164528" y="746633"/>
                </a:lnTo>
                <a:lnTo>
                  <a:pt x="206095" y="770636"/>
                </a:lnTo>
                <a:lnTo>
                  <a:pt x="250329" y="789520"/>
                </a:lnTo>
                <a:lnTo>
                  <a:pt x="296557" y="802741"/>
                </a:lnTo>
                <a:lnTo>
                  <a:pt x="343979" y="810260"/>
                </a:lnTo>
                <a:lnTo>
                  <a:pt x="375996" y="811999"/>
                </a:lnTo>
                <a:lnTo>
                  <a:pt x="392036" y="811885"/>
                </a:lnTo>
                <a:lnTo>
                  <a:pt x="439928" y="807618"/>
                </a:lnTo>
                <a:lnTo>
                  <a:pt x="486879" y="797483"/>
                </a:lnTo>
                <a:lnTo>
                  <a:pt x="532320" y="781685"/>
                </a:lnTo>
                <a:lnTo>
                  <a:pt x="575449" y="760488"/>
                </a:lnTo>
                <a:lnTo>
                  <a:pt x="615632" y="734148"/>
                </a:lnTo>
                <a:lnTo>
                  <a:pt x="640524" y="713867"/>
                </a:lnTo>
                <a:lnTo>
                  <a:pt x="646061" y="709561"/>
                </a:lnTo>
                <a:lnTo>
                  <a:pt x="674814" y="678738"/>
                </a:lnTo>
                <a:lnTo>
                  <a:pt x="694347" y="641337"/>
                </a:lnTo>
                <a:lnTo>
                  <a:pt x="703046" y="600125"/>
                </a:lnTo>
                <a:lnTo>
                  <a:pt x="703389" y="593090"/>
                </a:lnTo>
                <a:lnTo>
                  <a:pt x="703427" y="585990"/>
                </a:lnTo>
                <a:close/>
              </a:path>
              <a:path w="1694815" h="824230">
                <a:moveTo>
                  <a:pt x="1069530" y="0"/>
                </a:moveTo>
                <a:lnTo>
                  <a:pt x="629856" y="0"/>
                </a:lnTo>
                <a:lnTo>
                  <a:pt x="636460" y="7874"/>
                </a:lnTo>
                <a:lnTo>
                  <a:pt x="681532" y="49555"/>
                </a:lnTo>
                <a:lnTo>
                  <a:pt x="715073" y="73533"/>
                </a:lnTo>
                <a:lnTo>
                  <a:pt x="752144" y="91516"/>
                </a:lnTo>
                <a:lnTo>
                  <a:pt x="791794" y="102755"/>
                </a:lnTo>
                <a:lnTo>
                  <a:pt x="832802" y="107124"/>
                </a:lnTo>
                <a:lnTo>
                  <a:pt x="843089" y="107099"/>
                </a:lnTo>
                <a:lnTo>
                  <a:pt x="884059" y="102654"/>
                </a:lnTo>
                <a:lnTo>
                  <a:pt x="923696" y="91173"/>
                </a:lnTo>
                <a:lnTo>
                  <a:pt x="960729" y="73088"/>
                </a:lnTo>
                <a:lnTo>
                  <a:pt x="994562" y="49136"/>
                </a:lnTo>
                <a:lnTo>
                  <a:pt x="1011402" y="36918"/>
                </a:lnTo>
                <a:lnTo>
                  <a:pt x="1028522" y="25095"/>
                </a:lnTo>
                <a:lnTo>
                  <a:pt x="1045908" y="13716"/>
                </a:lnTo>
                <a:lnTo>
                  <a:pt x="1069530" y="0"/>
                </a:lnTo>
                <a:close/>
              </a:path>
              <a:path w="1694815" h="824230">
                <a:moveTo>
                  <a:pt x="1694408" y="527456"/>
                </a:moveTo>
                <a:lnTo>
                  <a:pt x="1690116" y="484428"/>
                </a:lnTo>
                <a:lnTo>
                  <a:pt x="1679841" y="442747"/>
                </a:lnTo>
                <a:lnTo>
                  <a:pt x="1663598" y="403479"/>
                </a:lnTo>
                <a:lnTo>
                  <a:pt x="1641424" y="367703"/>
                </a:lnTo>
                <a:lnTo>
                  <a:pt x="1613319" y="336486"/>
                </a:lnTo>
                <a:lnTo>
                  <a:pt x="1579308" y="310896"/>
                </a:lnTo>
                <a:lnTo>
                  <a:pt x="1537081" y="286905"/>
                </a:lnTo>
                <a:lnTo>
                  <a:pt x="1494167" y="266369"/>
                </a:lnTo>
                <a:lnTo>
                  <a:pt x="1450441" y="250075"/>
                </a:lnTo>
                <a:lnTo>
                  <a:pt x="1405788" y="238836"/>
                </a:lnTo>
                <a:lnTo>
                  <a:pt x="1360106" y="233426"/>
                </a:lnTo>
                <a:lnTo>
                  <a:pt x="1325067" y="233654"/>
                </a:lnTo>
                <a:lnTo>
                  <a:pt x="1289278" y="237972"/>
                </a:lnTo>
                <a:lnTo>
                  <a:pt x="1252715" y="246722"/>
                </a:lnTo>
                <a:lnTo>
                  <a:pt x="1215326" y="260223"/>
                </a:lnTo>
                <a:lnTo>
                  <a:pt x="1127975" y="318274"/>
                </a:lnTo>
                <a:lnTo>
                  <a:pt x="1084084" y="346951"/>
                </a:lnTo>
                <a:lnTo>
                  <a:pt x="1039685" y="374777"/>
                </a:lnTo>
                <a:lnTo>
                  <a:pt x="997369" y="408813"/>
                </a:lnTo>
                <a:lnTo>
                  <a:pt x="970737" y="447878"/>
                </a:lnTo>
                <a:lnTo>
                  <a:pt x="956729" y="490778"/>
                </a:lnTo>
                <a:lnTo>
                  <a:pt x="952284" y="536346"/>
                </a:lnTo>
                <a:lnTo>
                  <a:pt x="954328" y="583374"/>
                </a:lnTo>
                <a:lnTo>
                  <a:pt x="959802" y="630682"/>
                </a:lnTo>
                <a:lnTo>
                  <a:pt x="973823" y="682066"/>
                </a:lnTo>
                <a:lnTo>
                  <a:pt x="999642" y="724103"/>
                </a:lnTo>
                <a:lnTo>
                  <a:pt x="1035202" y="758088"/>
                </a:lnTo>
                <a:lnTo>
                  <a:pt x="1078471" y="785279"/>
                </a:lnTo>
                <a:lnTo>
                  <a:pt x="1127442" y="806958"/>
                </a:lnTo>
                <a:lnTo>
                  <a:pt x="1174661" y="820013"/>
                </a:lnTo>
                <a:lnTo>
                  <a:pt x="1220965" y="824141"/>
                </a:lnTo>
                <a:lnTo>
                  <a:pt x="1266545" y="821245"/>
                </a:lnTo>
                <a:lnTo>
                  <a:pt x="1311592" y="813193"/>
                </a:lnTo>
                <a:lnTo>
                  <a:pt x="1356309" y="801903"/>
                </a:lnTo>
                <a:lnTo>
                  <a:pt x="1400873" y="789228"/>
                </a:lnTo>
                <a:lnTo>
                  <a:pt x="1445475" y="777087"/>
                </a:lnTo>
                <a:lnTo>
                  <a:pt x="1490319" y="767346"/>
                </a:lnTo>
                <a:lnTo>
                  <a:pt x="1535582" y="761898"/>
                </a:lnTo>
                <a:lnTo>
                  <a:pt x="1581467" y="762635"/>
                </a:lnTo>
                <a:lnTo>
                  <a:pt x="1585150" y="763143"/>
                </a:lnTo>
                <a:lnTo>
                  <a:pt x="1589468" y="756920"/>
                </a:lnTo>
                <a:lnTo>
                  <a:pt x="1625422" y="725360"/>
                </a:lnTo>
                <a:lnTo>
                  <a:pt x="1651342" y="691642"/>
                </a:lnTo>
                <a:lnTo>
                  <a:pt x="1671193" y="653923"/>
                </a:lnTo>
                <a:lnTo>
                  <a:pt x="1684959" y="613270"/>
                </a:lnTo>
                <a:lnTo>
                  <a:pt x="1692706" y="570763"/>
                </a:lnTo>
                <a:lnTo>
                  <a:pt x="1694408" y="527456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182953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636547" y="0"/>
                </a:moveTo>
                <a:lnTo>
                  <a:pt x="143025" y="0"/>
                </a:lnTo>
                <a:lnTo>
                  <a:pt x="97940" y="57150"/>
                </a:lnTo>
                <a:lnTo>
                  <a:pt x="75678" y="89610"/>
                </a:lnTo>
                <a:lnTo>
                  <a:pt x="54236" y="122618"/>
                </a:lnTo>
                <a:lnTo>
                  <a:pt x="33629" y="156198"/>
                </a:lnTo>
                <a:lnTo>
                  <a:pt x="13866" y="190373"/>
                </a:lnTo>
                <a:lnTo>
                  <a:pt x="404" y="232918"/>
                </a:lnTo>
                <a:lnTo>
                  <a:pt x="0" y="244181"/>
                </a:lnTo>
                <a:lnTo>
                  <a:pt x="881" y="255301"/>
                </a:lnTo>
                <a:lnTo>
                  <a:pt x="3048" y="266279"/>
                </a:lnTo>
                <a:lnTo>
                  <a:pt x="6500" y="277114"/>
                </a:lnTo>
                <a:lnTo>
                  <a:pt x="29523" y="320648"/>
                </a:lnTo>
                <a:lnTo>
                  <a:pt x="50856" y="365209"/>
                </a:lnTo>
                <a:lnTo>
                  <a:pt x="73001" y="409368"/>
                </a:lnTo>
                <a:lnTo>
                  <a:pt x="98458" y="451696"/>
                </a:lnTo>
                <a:lnTo>
                  <a:pt x="129729" y="490765"/>
                </a:lnTo>
                <a:lnTo>
                  <a:pt x="169314" y="525145"/>
                </a:lnTo>
                <a:lnTo>
                  <a:pt x="208426" y="549862"/>
                </a:lnTo>
                <a:lnTo>
                  <a:pt x="251467" y="566943"/>
                </a:lnTo>
                <a:lnTo>
                  <a:pt x="296941" y="575806"/>
                </a:lnTo>
                <a:lnTo>
                  <a:pt x="327802" y="577036"/>
                </a:lnTo>
                <a:lnTo>
                  <a:pt x="343304" y="576199"/>
                </a:lnTo>
                <a:lnTo>
                  <a:pt x="388846" y="568072"/>
                </a:lnTo>
                <a:lnTo>
                  <a:pt x="439727" y="536360"/>
                </a:lnTo>
                <a:lnTo>
                  <a:pt x="476861" y="509841"/>
                </a:lnTo>
                <a:lnTo>
                  <a:pt x="510875" y="481417"/>
                </a:lnTo>
                <a:lnTo>
                  <a:pt x="537614" y="448564"/>
                </a:lnTo>
                <a:lnTo>
                  <a:pt x="561798" y="404654"/>
                </a:lnTo>
                <a:lnTo>
                  <a:pt x="584440" y="360049"/>
                </a:lnTo>
                <a:lnTo>
                  <a:pt x="605543" y="314753"/>
                </a:lnTo>
                <a:lnTo>
                  <a:pt x="625113" y="268769"/>
                </a:lnTo>
                <a:lnTo>
                  <a:pt x="643151" y="222101"/>
                </a:lnTo>
                <a:lnTo>
                  <a:pt x="659661" y="174751"/>
                </a:lnTo>
                <a:lnTo>
                  <a:pt x="668341" y="132853"/>
                </a:lnTo>
                <a:lnTo>
                  <a:pt x="669387" y="104282"/>
                </a:lnTo>
                <a:lnTo>
                  <a:pt x="668472" y="90043"/>
                </a:lnTo>
                <a:lnTo>
                  <a:pt x="659939" y="48035"/>
                </a:lnTo>
                <a:lnTo>
                  <a:pt x="643151" y="8763"/>
                </a:lnTo>
                <a:lnTo>
                  <a:pt x="63654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161075" y="1534237"/>
            <a:ext cx="695960" cy="640080"/>
          </a:xfrm>
          <a:custGeom>
            <a:avLst/>
            <a:gdLst/>
            <a:ahLst/>
            <a:cxnLst/>
            <a:rect l="l" t="t" r="r" b="b"/>
            <a:pathLst>
              <a:path w="695959" h="640080">
                <a:moveTo>
                  <a:pt x="328328" y="0"/>
                </a:moveTo>
                <a:lnTo>
                  <a:pt x="285122" y="1303"/>
                </a:lnTo>
                <a:lnTo>
                  <a:pt x="242208" y="6486"/>
                </a:lnTo>
                <a:lnTo>
                  <a:pt x="199953" y="15416"/>
                </a:lnTo>
                <a:lnTo>
                  <a:pt x="157177" y="35116"/>
                </a:lnTo>
                <a:lnTo>
                  <a:pt x="119076" y="60426"/>
                </a:lnTo>
                <a:lnTo>
                  <a:pt x="85854" y="90512"/>
                </a:lnTo>
                <a:lnTo>
                  <a:pt x="57712" y="124541"/>
                </a:lnTo>
                <a:lnTo>
                  <a:pt x="34853" y="161680"/>
                </a:lnTo>
                <a:lnTo>
                  <a:pt x="17479" y="201094"/>
                </a:lnTo>
                <a:lnTo>
                  <a:pt x="5794" y="241951"/>
                </a:lnTo>
                <a:lnTo>
                  <a:pt x="0" y="283417"/>
                </a:lnTo>
                <a:lnTo>
                  <a:pt x="298" y="324658"/>
                </a:lnTo>
                <a:lnTo>
                  <a:pt x="6892" y="364842"/>
                </a:lnTo>
                <a:lnTo>
                  <a:pt x="19985" y="403134"/>
                </a:lnTo>
                <a:lnTo>
                  <a:pt x="39779" y="438702"/>
                </a:lnTo>
                <a:lnTo>
                  <a:pt x="66476" y="470711"/>
                </a:lnTo>
                <a:lnTo>
                  <a:pt x="105125" y="502545"/>
                </a:lnTo>
                <a:lnTo>
                  <a:pt x="145253" y="532005"/>
                </a:lnTo>
                <a:lnTo>
                  <a:pt x="186856" y="559087"/>
                </a:lnTo>
                <a:lnTo>
                  <a:pt x="229929" y="583788"/>
                </a:lnTo>
                <a:lnTo>
                  <a:pt x="274470" y="606104"/>
                </a:lnTo>
                <a:lnTo>
                  <a:pt x="320476" y="626032"/>
                </a:lnTo>
                <a:lnTo>
                  <a:pt x="327461" y="629334"/>
                </a:lnTo>
                <a:lnTo>
                  <a:pt x="372292" y="639621"/>
                </a:lnTo>
                <a:lnTo>
                  <a:pt x="379912" y="639875"/>
                </a:lnTo>
                <a:lnTo>
                  <a:pt x="395279" y="639113"/>
                </a:lnTo>
                <a:lnTo>
                  <a:pt x="439729" y="627048"/>
                </a:lnTo>
                <a:lnTo>
                  <a:pt x="477829" y="601267"/>
                </a:lnTo>
                <a:lnTo>
                  <a:pt x="521444" y="552183"/>
                </a:lnTo>
                <a:lnTo>
                  <a:pt x="553492" y="513520"/>
                </a:lnTo>
                <a:lnTo>
                  <a:pt x="584398" y="473981"/>
                </a:lnTo>
                <a:lnTo>
                  <a:pt x="614170" y="433575"/>
                </a:lnTo>
                <a:lnTo>
                  <a:pt x="642821" y="392309"/>
                </a:lnTo>
                <a:lnTo>
                  <a:pt x="670361" y="350188"/>
                </a:lnTo>
                <a:lnTo>
                  <a:pt x="686492" y="313203"/>
                </a:lnTo>
                <a:lnTo>
                  <a:pt x="694522" y="273718"/>
                </a:lnTo>
                <a:lnTo>
                  <a:pt x="695380" y="257605"/>
                </a:lnTo>
                <a:lnTo>
                  <a:pt x="695308" y="249511"/>
                </a:lnTo>
                <a:lnTo>
                  <a:pt x="689935" y="209520"/>
                </a:lnTo>
                <a:lnTo>
                  <a:pt x="676238" y="171582"/>
                </a:lnTo>
                <a:lnTo>
                  <a:pt x="654867" y="137209"/>
                </a:lnTo>
                <a:lnTo>
                  <a:pt x="621835" y="104441"/>
                </a:lnTo>
                <a:lnTo>
                  <a:pt x="586795" y="79170"/>
                </a:lnTo>
                <a:lnTo>
                  <a:pt x="549594" y="57060"/>
                </a:lnTo>
                <a:lnTo>
                  <a:pt x="510547" y="38467"/>
                </a:lnTo>
                <a:lnTo>
                  <a:pt x="470056" y="23344"/>
                </a:lnTo>
                <a:lnTo>
                  <a:pt x="428426" y="11860"/>
                </a:lnTo>
                <a:lnTo>
                  <a:pt x="385867" y="4252"/>
                </a:lnTo>
                <a:lnTo>
                  <a:pt x="342748" y="414"/>
                </a:lnTo>
                <a:lnTo>
                  <a:pt x="328328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120238" y="259588"/>
            <a:ext cx="168275" cy="491490"/>
          </a:xfrm>
          <a:custGeom>
            <a:avLst/>
            <a:gdLst/>
            <a:ahLst/>
            <a:cxnLst/>
            <a:rect l="l" t="t" r="r" b="b"/>
            <a:pathLst>
              <a:path w="168275" h="491490">
                <a:moveTo>
                  <a:pt x="167762" y="0"/>
                </a:moveTo>
                <a:lnTo>
                  <a:pt x="124496" y="25344"/>
                </a:lnTo>
                <a:lnTo>
                  <a:pt x="87117" y="57276"/>
                </a:lnTo>
                <a:lnTo>
                  <a:pt x="56653" y="90659"/>
                </a:lnTo>
                <a:lnTo>
                  <a:pt x="31167" y="125358"/>
                </a:lnTo>
                <a:lnTo>
                  <a:pt x="12202" y="161666"/>
                </a:lnTo>
                <a:lnTo>
                  <a:pt x="1299" y="199873"/>
                </a:lnTo>
                <a:lnTo>
                  <a:pt x="0" y="240271"/>
                </a:lnTo>
                <a:lnTo>
                  <a:pt x="9846" y="283151"/>
                </a:lnTo>
                <a:lnTo>
                  <a:pt x="32380" y="328802"/>
                </a:lnTo>
                <a:lnTo>
                  <a:pt x="47274" y="385808"/>
                </a:lnTo>
                <a:lnTo>
                  <a:pt x="74766" y="429466"/>
                </a:lnTo>
                <a:lnTo>
                  <a:pt x="111925" y="462194"/>
                </a:lnTo>
                <a:lnTo>
                  <a:pt x="155824" y="486409"/>
                </a:lnTo>
                <a:lnTo>
                  <a:pt x="167762" y="490981"/>
                </a:lnTo>
                <a:lnTo>
                  <a:pt x="167762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72869" y="959358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11221" y="0"/>
                </a:moveTo>
                <a:lnTo>
                  <a:pt x="240116" y="4921"/>
                </a:lnTo>
                <a:lnTo>
                  <a:pt x="166441" y="22606"/>
                </a:lnTo>
                <a:lnTo>
                  <a:pt x="129327" y="40153"/>
                </a:lnTo>
                <a:lnTo>
                  <a:pt x="95600" y="66684"/>
                </a:lnTo>
                <a:lnTo>
                  <a:pt x="65897" y="100520"/>
                </a:lnTo>
                <a:lnTo>
                  <a:pt x="40853" y="139986"/>
                </a:lnTo>
                <a:lnTo>
                  <a:pt x="21105" y="183403"/>
                </a:lnTo>
                <a:lnTo>
                  <a:pt x="7289" y="229095"/>
                </a:lnTo>
                <a:lnTo>
                  <a:pt x="42" y="275385"/>
                </a:lnTo>
                <a:lnTo>
                  <a:pt x="0" y="320594"/>
                </a:lnTo>
                <a:lnTo>
                  <a:pt x="7798" y="363047"/>
                </a:lnTo>
                <a:lnTo>
                  <a:pt x="24074" y="401066"/>
                </a:lnTo>
                <a:lnTo>
                  <a:pt x="50238" y="436195"/>
                </a:lnTo>
                <a:lnTo>
                  <a:pt x="79747" y="468534"/>
                </a:lnTo>
                <a:lnTo>
                  <a:pt x="112374" y="497851"/>
                </a:lnTo>
                <a:lnTo>
                  <a:pt x="147772" y="523748"/>
                </a:lnTo>
                <a:lnTo>
                  <a:pt x="185526" y="545982"/>
                </a:lnTo>
                <a:lnTo>
                  <a:pt x="225305" y="564403"/>
                </a:lnTo>
                <a:lnTo>
                  <a:pt x="266757" y="578754"/>
                </a:lnTo>
                <a:lnTo>
                  <a:pt x="309316" y="588899"/>
                </a:lnTo>
                <a:lnTo>
                  <a:pt x="352785" y="594756"/>
                </a:lnTo>
                <a:lnTo>
                  <a:pt x="396565" y="596328"/>
                </a:lnTo>
                <a:lnTo>
                  <a:pt x="411182" y="595899"/>
                </a:lnTo>
                <a:lnTo>
                  <a:pt x="456763" y="590931"/>
                </a:lnTo>
                <a:lnTo>
                  <a:pt x="501340" y="576707"/>
                </a:lnTo>
                <a:lnTo>
                  <a:pt x="542107" y="553593"/>
                </a:lnTo>
                <a:lnTo>
                  <a:pt x="577032" y="522350"/>
                </a:lnTo>
                <a:lnTo>
                  <a:pt x="600654" y="491236"/>
                </a:lnTo>
                <a:lnTo>
                  <a:pt x="618561" y="456692"/>
                </a:lnTo>
                <a:lnTo>
                  <a:pt x="630245" y="419353"/>
                </a:lnTo>
                <a:lnTo>
                  <a:pt x="635325" y="372745"/>
                </a:lnTo>
                <a:lnTo>
                  <a:pt x="635198" y="364998"/>
                </a:lnTo>
                <a:lnTo>
                  <a:pt x="634182" y="349376"/>
                </a:lnTo>
                <a:lnTo>
                  <a:pt x="633293" y="341630"/>
                </a:lnTo>
                <a:lnTo>
                  <a:pt x="632023" y="333883"/>
                </a:lnTo>
                <a:lnTo>
                  <a:pt x="627637" y="300476"/>
                </a:lnTo>
                <a:lnTo>
                  <a:pt x="611957" y="214375"/>
                </a:lnTo>
                <a:lnTo>
                  <a:pt x="591643" y="166289"/>
                </a:lnTo>
                <a:lnTo>
                  <a:pt x="565270" y="123961"/>
                </a:lnTo>
                <a:lnTo>
                  <a:pt x="533400" y="87554"/>
                </a:lnTo>
                <a:lnTo>
                  <a:pt x="496593" y="57229"/>
                </a:lnTo>
                <a:lnTo>
                  <a:pt x="455411" y="33149"/>
                </a:lnTo>
                <a:lnTo>
                  <a:pt x="410414" y="15476"/>
                </a:lnTo>
                <a:lnTo>
                  <a:pt x="362163" y="4372"/>
                </a:lnTo>
                <a:lnTo>
                  <a:pt x="311221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149372" y="1754504"/>
            <a:ext cx="139065" cy="483870"/>
          </a:xfrm>
          <a:custGeom>
            <a:avLst/>
            <a:gdLst/>
            <a:ahLst/>
            <a:cxnLst/>
            <a:rect l="l" t="t" r="r" b="b"/>
            <a:pathLst>
              <a:path w="139065" h="483869">
                <a:moveTo>
                  <a:pt x="138627" y="0"/>
                </a:moveTo>
                <a:lnTo>
                  <a:pt x="102658" y="17776"/>
                </a:lnTo>
                <a:lnTo>
                  <a:pt x="59502" y="52931"/>
                </a:lnTo>
                <a:lnTo>
                  <a:pt x="19255" y="112146"/>
                </a:lnTo>
                <a:lnTo>
                  <a:pt x="5927" y="155479"/>
                </a:lnTo>
                <a:lnTo>
                  <a:pt x="0" y="201958"/>
                </a:lnTo>
                <a:lnTo>
                  <a:pt x="1127" y="250007"/>
                </a:lnTo>
                <a:lnTo>
                  <a:pt x="8966" y="298053"/>
                </a:lnTo>
                <a:lnTo>
                  <a:pt x="23170" y="344522"/>
                </a:lnTo>
                <a:lnTo>
                  <a:pt x="43395" y="387840"/>
                </a:lnTo>
                <a:lnTo>
                  <a:pt x="69296" y="426432"/>
                </a:lnTo>
                <a:lnTo>
                  <a:pt x="100527" y="458724"/>
                </a:lnTo>
                <a:lnTo>
                  <a:pt x="138627" y="483743"/>
                </a:lnTo>
                <a:lnTo>
                  <a:pt x="13862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638369" y="1044447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01269" y="0"/>
                </a:moveTo>
                <a:lnTo>
                  <a:pt x="243309" y="3587"/>
                </a:lnTo>
                <a:lnTo>
                  <a:pt x="188874" y="18415"/>
                </a:lnTo>
                <a:lnTo>
                  <a:pt x="143961" y="40817"/>
                </a:lnTo>
                <a:lnTo>
                  <a:pt x="104147" y="69496"/>
                </a:lnTo>
                <a:lnTo>
                  <a:pt x="69959" y="103429"/>
                </a:lnTo>
                <a:lnTo>
                  <a:pt x="41924" y="141592"/>
                </a:lnTo>
                <a:lnTo>
                  <a:pt x="20567" y="182962"/>
                </a:lnTo>
                <a:lnTo>
                  <a:pt x="6417" y="226516"/>
                </a:lnTo>
                <a:lnTo>
                  <a:pt x="0" y="271230"/>
                </a:lnTo>
                <a:lnTo>
                  <a:pt x="1842" y="316080"/>
                </a:lnTo>
                <a:lnTo>
                  <a:pt x="12471" y="360045"/>
                </a:lnTo>
                <a:lnTo>
                  <a:pt x="29809" y="395771"/>
                </a:lnTo>
                <a:lnTo>
                  <a:pt x="55459" y="430294"/>
                </a:lnTo>
                <a:lnTo>
                  <a:pt x="88010" y="462900"/>
                </a:lnTo>
                <a:lnTo>
                  <a:pt x="126051" y="492876"/>
                </a:lnTo>
                <a:lnTo>
                  <a:pt x="168170" y="519511"/>
                </a:lnTo>
                <a:lnTo>
                  <a:pt x="212957" y="542090"/>
                </a:lnTo>
                <a:lnTo>
                  <a:pt x="258999" y="559901"/>
                </a:lnTo>
                <a:lnTo>
                  <a:pt x="304887" y="572232"/>
                </a:lnTo>
                <a:lnTo>
                  <a:pt x="349208" y="578370"/>
                </a:lnTo>
                <a:lnTo>
                  <a:pt x="390552" y="577601"/>
                </a:lnTo>
                <a:lnTo>
                  <a:pt x="465344" y="551612"/>
                </a:lnTo>
                <a:lnTo>
                  <a:pt x="499095" y="528080"/>
                </a:lnTo>
                <a:lnTo>
                  <a:pt x="528509" y="499297"/>
                </a:lnTo>
                <a:lnTo>
                  <a:pt x="553333" y="465946"/>
                </a:lnTo>
                <a:lnTo>
                  <a:pt x="573317" y="428708"/>
                </a:lnTo>
                <a:lnTo>
                  <a:pt x="588208" y="388264"/>
                </a:lnTo>
                <a:lnTo>
                  <a:pt x="597757" y="345295"/>
                </a:lnTo>
                <a:lnTo>
                  <a:pt x="601711" y="300483"/>
                </a:lnTo>
                <a:lnTo>
                  <a:pt x="599820" y="254508"/>
                </a:lnTo>
                <a:lnTo>
                  <a:pt x="591831" y="208053"/>
                </a:lnTo>
                <a:lnTo>
                  <a:pt x="577494" y="161798"/>
                </a:lnTo>
                <a:lnTo>
                  <a:pt x="557207" y="123790"/>
                </a:lnTo>
                <a:lnTo>
                  <a:pt x="527808" y="89744"/>
                </a:lnTo>
                <a:lnTo>
                  <a:pt x="490929" y="60260"/>
                </a:lnTo>
                <a:lnTo>
                  <a:pt x="448202" y="35942"/>
                </a:lnTo>
                <a:lnTo>
                  <a:pt x="401262" y="17391"/>
                </a:lnTo>
                <a:lnTo>
                  <a:pt x="351739" y="5210"/>
                </a:lnTo>
                <a:lnTo>
                  <a:pt x="301269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730531" y="763198"/>
            <a:ext cx="544830" cy="625475"/>
          </a:xfrm>
          <a:custGeom>
            <a:avLst/>
            <a:gdLst/>
            <a:ahLst/>
            <a:cxnLst/>
            <a:rect l="l" t="t" r="r" b="b"/>
            <a:pathLst>
              <a:path w="544830" h="625475">
                <a:moveTo>
                  <a:pt x="250987" y="0"/>
                </a:moveTo>
                <a:lnTo>
                  <a:pt x="188761" y="8224"/>
                </a:lnTo>
                <a:lnTo>
                  <a:pt x="143725" y="27991"/>
                </a:lnTo>
                <a:lnTo>
                  <a:pt x="104407" y="57815"/>
                </a:lnTo>
                <a:lnTo>
                  <a:pt x="69459" y="96144"/>
                </a:lnTo>
                <a:lnTo>
                  <a:pt x="37536" y="141422"/>
                </a:lnTo>
                <a:lnTo>
                  <a:pt x="13573" y="189922"/>
                </a:lnTo>
                <a:lnTo>
                  <a:pt x="1894" y="238458"/>
                </a:lnTo>
                <a:lnTo>
                  <a:pt x="0" y="287433"/>
                </a:lnTo>
                <a:lnTo>
                  <a:pt x="5389" y="337250"/>
                </a:lnTo>
                <a:lnTo>
                  <a:pt x="15565" y="388310"/>
                </a:lnTo>
                <a:lnTo>
                  <a:pt x="29852" y="433554"/>
                </a:lnTo>
                <a:lnTo>
                  <a:pt x="50998" y="476067"/>
                </a:lnTo>
                <a:lnTo>
                  <a:pt x="78477" y="514834"/>
                </a:lnTo>
                <a:lnTo>
                  <a:pt x="111577" y="548838"/>
                </a:lnTo>
                <a:lnTo>
                  <a:pt x="149613" y="577302"/>
                </a:lnTo>
                <a:lnTo>
                  <a:pt x="191460" y="599511"/>
                </a:lnTo>
                <a:lnTo>
                  <a:pt x="236386" y="615068"/>
                </a:lnTo>
                <a:lnTo>
                  <a:pt x="283154" y="623387"/>
                </a:lnTo>
                <a:lnTo>
                  <a:pt x="314777" y="624911"/>
                </a:lnTo>
                <a:lnTo>
                  <a:pt x="330588" y="624451"/>
                </a:lnTo>
                <a:lnTo>
                  <a:pt x="377642" y="618180"/>
                </a:lnTo>
                <a:lnTo>
                  <a:pt x="429346" y="598066"/>
                </a:lnTo>
                <a:lnTo>
                  <a:pt x="477205" y="531152"/>
                </a:lnTo>
                <a:lnTo>
                  <a:pt x="498794" y="486282"/>
                </a:lnTo>
                <a:lnTo>
                  <a:pt x="517325" y="440639"/>
                </a:lnTo>
                <a:lnTo>
                  <a:pt x="531772" y="394215"/>
                </a:lnTo>
                <a:lnTo>
                  <a:pt x="541105" y="347006"/>
                </a:lnTo>
                <a:lnTo>
                  <a:pt x="544295" y="299005"/>
                </a:lnTo>
                <a:lnTo>
                  <a:pt x="540315" y="250206"/>
                </a:lnTo>
                <a:lnTo>
                  <a:pt x="528137" y="200604"/>
                </a:lnTo>
                <a:lnTo>
                  <a:pt x="513024" y="161615"/>
                </a:lnTo>
                <a:lnTo>
                  <a:pt x="492323" y="125420"/>
                </a:lnTo>
                <a:lnTo>
                  <a:pt x="466415" y="92527"/>
                </a:lnTo>
                <a:lnTo>
                  <a:pt x="435935" y="63952"/>
                </a:lnTo>
                <a:lnTo>
                  <a:pt x="401645" y="40076"/>
                </a:lnTo>
                <a:lnTo>
                  <a:pt x="364180" y="21661"/>
                </a:lnTo>
                <a:lnTo>
                  <a:pt x="324302" y="8961"/>
                </a:lnTo>
                <a:lnTo>
                  <a:pt x="272045" y="1142"/>
                </a:lnTo>
                <a:lnTo>
                  <a:pt x="250987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09853" y="1709927"/>
            <a:ext cx="625475" cy="508634"/>
          </a:xfrm>
          <a:custGeom>
            <a:avLst/>
            <a:gdLst/>
            <a:ahLst/>
            <a:cxnLst/>
            <a:rect l="l" t="t" r="r" b="b"/>
            <a:pathLst>
              <a:path w="625475" h="508635">
                <a:moveTo>
                  <a:pt x="322958" y="0"/>
                </a:moveTo>
                <a:lnTo>
                  <a:pt x="274537" y="6693"/>
                </a:lnTo>
                <a:lnTo>
                  <a:pt x="226295" y="19732"/>
                </a:lnTo>
                <a:lnTo>
                  <a:pt x="178315" y="38272"/>
                </a:lnTo>
                <a:lnTo>
                  <a:pt x="130680" y="61468"/>
                </a:lnTo>
                <a:lnTo>
                  <a:pt x="79158" y="92304"/>
                </a:lnTo>
                <a:lnTo>
                  <a:pt x="41677" y="123335"/>
                </a:lnTo>
                <a:lnTo>
                  <a:pt x="16888" y="156638"/>
                </a:lnTo>
                <a:lnTo>
                  <a:pt x="3445" y="194291"/>
                </a:lnTo>
                <a:lnTo>
                  <a:pt x="0" y="238371"/>
                </a:lnTo>
                <a:lnTo>
                  <a:pt x="5204" y="290956"/>
                </a:lnTo>
                <a:lnTo>
                  <a:pt x="17879" y="345942"/>
                </a:lnTo>
                <a:lnTo>
                  <a:pt x="37222" y="391752"/>
                </a:lnTo>
                <a:lnTo>
                  <a:pt x="63973" y="428926"/>
                </a:lnTo>
                <a:lnTo>
                  <a:pt x="98874" y="458004"/>
                </a:lnTo>
                <a:lnTo>
                  <a:pt x="142664" y="479525"/>
                </a:lnTo>
                <a:lnTo>
                  <a:pt x="196085" y="494029"/>
                </a:lnTo>
                <a:lnTo>
                  <a:pt x="237066" y="501173"/>
                </a:lnTo>
                <a:lnTo>
                  <a:pt x="278286" y="505840"/>
                </a:lnTo>
                <a:lnTo>
                  <a:pt x="319743" y="508031"/>
                </a:lnTo>
                <a:lnTo>
                  <a:pt x="369629" y="507603"/>
                </a:lnTo>
                <a:lnTo>
                  <a:pt x="410302" y="502824"/>
                </a:lnTo>
                <a:lnTo>
                  <a:pt x="449786" y="491878"/>
                </a:lnTo>
                <a:lnTo>
                  <a:pt x="494210" y="470955"/>
                </a:lnTo>
                <a:lnTo>
                  <a:pt x="527777" y="447484"/>
                </a:lnTo>
                <a:lnTo>
                  <a:pt x="557380" y="419197"/>
                </a:lnTo>
                <a:lnTo>
                  <a:pt x="582292" y="386588"/>
                </a:lnTo>
                <a:lnTo>
                  <a:pt x="601793" y="350611"/>
                </a:lnTo>
                <a:lnTo>
                  <a:pt x="615582" y="312070"/>
                </a:lnTo>
                <a:lnTo>
                  <a:pt x="624075" y="263651"/>
                </a:lnTo>
                <a:lnTo>
                  <a:pt x="624950" y="239077"/>
                </a:lnTo>
                <a:lnTo>
                  <a:pt x="624282" y="222696"/>
                </a:lnTo>
                <a:lnTo>
                  <a:pt x="618122" y="182165"/>
                </a:lnTo>
                <a:lnTo>
                  <a:pt x="605825" y="143081"/>
                </a:lnTo>
                <a:lnTo>
                  <a:pt x="562210" y="92059"/>
                </a:lnTo>
                <a:lnTo>
                  <a:pt x="517141" y="53467"/>
                </a:lnTo>
                <a:lnTo>
                  <a:pt x="468673" y="26396"/>
                </a:lnTo>
                <a:lnTo>
                  <a:pt x="420097" y="9017"/>
                </a:lnTo>
                <a:lnTo>
                  <a:pt x="371498" y="496"/>
                </a:lnTo>
                <a:lnTo>
                  <a:pt x="322958" y="0"/>
                </a:lnTo>
                <a:close/>
              </a:path>
            </a:pathLst>
          </a:custGeom>
          <a:solidFill>
            <a:srgbClr val="C9EB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13440" y="3056001"/>
            <a:ext cx="6946392" cy="587616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033157" y="3227704"/>
            <a:ext cx="710565" cy="262890"/>
          </a:xfrm>
          <a:custGeom>
            <a:avLst/>
            <a:gdLst/>
            <a:ahLst/>
            <a:cxnLst/>
            <a:rect l="l" t="t" r="r" b="b"/>
            <a:pathLst>
              <a:path w="710564" h="262889">
                <a:moveTo>
                  <a:pt x="111340" y="45593"/>
                </a:moveTo>
                <a:lnTo>
                  <a:pt x="77736" y="45593"/>
                </a:lnTo>
                <a:lnTo>
                  <a:pt x="77736" y="255397"/>
                </a:lnTo>
                <a:lnTo>
                  <a:pt x="78003" y="256286"/>
                </a:lnTo>
                <a:lnTo>
                  <a:pt x="78524" y="256921"/>
                </a:lnTo>
                <a:lnTo>
                  <a:pt x="79044" y="257683"/>
                </a:lnTo>
                <a:lnTo>
                  <a:pt x="79959" y="258318"/>
                </a:lnTo>
                <a:lnTo>
                  <a:pt x="81254" y="258699"/>
                </a:lnTo>
                <a:lnTo>
                  <a:pt x="82562" y="259206"/>
                </a:lnTo>
                <a:lnTo>
                  <a:pt x="84315" y="259588"/>
                </a:lnTo>
                <a:lnTo>
                  <a:pt x="86525" y="259842"/>
                </a:lnTo>
                <a:lnTo>
                  <a:pt x="88747" y="260223"/>
                </a:lnTo>
                <a:lnTo>
                  <a:pt x="91414" y="260350"/>
                </a:lnTo>
                <a:lnTo>
                  <a:pt x="97790" y="260350"/>
                </a:lnTo>
                <a:lnTo>
                  <a:pt x="100495" y="260223"/>
                </a:lnTo>
                <a:lnTo>
                  <a:pt x="102641" y="259842"/>
                </a:lnTo>
                <a:lnTo>
                  <a:pt x="104800" y="259588"/>
                </a:lnTo>
                <a:lnTo>
                  <a:pt x="106514" y="259206"/>
                </a:lnTo>
                <a:lnTo>
                  <a:pt x="107822" y="258699"/>
                </a:lnTo>
                <a:lnTo>
                  <a:pt x="109118" y="258318"/>
                </a:lnTo>
                <a:lnTo>
                  <a:pt x="110032" y="257683"/>
                </a:lnTo>
                <a:lnTo>
                  <a:pt x="110553" y="256921"/>
                </a:lnTo>
                <a:lnTo>
                  <a:pt x="111074" y="256286"/>
                </a:lnTo>
                <a:lnTo>
                  <a:pt x="111340" y="255397"/>
                </a:lnTo>
                <a:lnTo>
                  <a:pt x="111340" y="45593"/>
                </a:lnTo>
                <a:close/>
              </a:path>
              <a:path w="710564" h="262889">
                <a:moveTo>
                  <a:pt x="183476" y="18415"/>
                </a:moveTo>
                <a:lnTo>
                  <a:pt x="5600" y="18415"/>
                </a:lnTo>
                <a:lnTo>
                  <a:pt x="4648" y="18669"/>
                </a:lnTo>
                <a:lnTo>
                  <a:pt x="0" y="29845"/>
                </a:lnTo>
                <a:lnTo>
                  <a:pt x="0" y="34544"/>
                </a:lnTo>
                <a:lnTo>
                  <a:pt x="3809" y="44830"/>
                </a:lnTo>
                <a:lnTo>
                  <a:pt x="4648" y="45339"/>
                </a:lnTo>
                <a:lnTo>
                  <a:pt x="5600" y="45593"/>
                </a:lnTo>
                <a:lnTo>
                  <a:pt x="183476" y="45593"/>
                </a:lnTo>
                <a:lnTo>
                  <a:pt x="184429" y="45339"/>
                </a:lnTo>
                <a:lnTo>
                  <a:pt x="185267" y="44830"/>
                </a:lnTo>
                <a:lnTo>
                  <a:pt x="186118" y="44450"/>
                </a:lnTo>
                <a:lnTo>
                  <a:pt x="189077" y="34544"/>
                </a:lnTo>
                <a:lnTo>
                  <a:pt x="189077" y="29845"/>
                </a:lnTo>
                <a:lnTo>
                  <a:pt x="184429" y="18669"/>
                </a:lnTo>
                <a:lnTo>
                  <a:pt x="183476" y="18415"/>
                </a:lnTo>
                <a:close/>
              </a:path>
              <a:path w="710564" h="262889">
                <a:moveTo>
                  <a:pt x="305295" y="0"/>
                </a:moveTo>
                <a:lnTo>
                  <a:pt x="298945" y="0"/>
                </a:lnTo>
                <a:lnTo>
                  <a:pt x="296278" y="126"/>
                </a:lnTo>
                <a:lnTo>
                  <a:pt x="292214" y="635"/>
                </a:lnTo>
                <a:lnTo>
                  <a:pt x="290436" y="1016"/>
                </a:lnTo>
                <a:lnTo>
                  <a:pt x="289293" y="1524"/>
                </a:lnTo>
                <a:lnTo>
                  <a:pt x="288023" y="2031"/>
                </a:lnTo>
                <a:lnTo>
                  <a:pt x="287134" y="2667"/>
                </a:lnTo>
                <a:lnTo>
                  <a:pt x="286753" y="3428"/>
                </a:lnTo>
                <a:lnTo>
                  <a:pt x="286245" y="4191"/>
                </a:lnTo>
                <a:lnTo>
                  <a:pt x="285991" y="5079"/>
                </a:lnTo>
                <a:lnTo>
                  <a:pt x="285991" y="255524"/>
                </a:lnTo>
                <a:lnTo>
                  <a:pt x="286245" y="256413"/>
                </a:lnTo>
                <a:lnTo>
                  <a:pt x="286753" y="257048"/>
                </a:lnTo>
                <a:lnTo>
                  <a:pt x="287134" y="257810"/>
                </a:lnTo>
                <a:lnTo>
                  <a:pt x="288023" y="258318"/>
                </a:lnTo>
                <a:lnTo>
                  <a:pt x="289293" y="258825"/>
                </a:lnTo>
                <a:lnTo>
                  <a:pt x="290436" y="259334"/>
                </a:lnTo>
                <a:lnTo>
                  <a:pt x="292214" y="259715"/>
                </a:lnTo>
                <a:lnTo>
                  <a:pt x="296278" y="260223"/>
                </a:lnTo>
                <a:lnTo>
                  <a:pt x="298945" y="260350"/>
                </a:lnTo>
                <a:lnTo>
                  <a:pt x="305295" y="260350"/>
                </a:lnTo>
                <a:lnTo>
                  <a:pt x="317487" y="257048"/>
                </a:lnTo>
                <a:lnTo>
                  <a:pt x="317995" y="256413"/>
                </a:lnTo>
                <a:lnTo>
                  <a:pt x="318249" y="255524"/>
                </a:lnTo>
                <a:lnTo>
                  <a:pt x="318249" y="137541"/>
                </a:lnTo>
                <a:lnTo>
                  <a:pt x="324825" y="130111"/>
                </a:lnTo>
                <a:lnTo>
                  <a:pt x="355777" y="107426"/>
                </a:lnTo>
                <a:lnTo>
                  <a:pt x="360283" y="106299"/>
                </a:lnTo>
                <a:lnTo>
                  <a:pt x="318249" y="106299"/>
                </a:lnTo>
                <a:lnTo>
                  <a:pt x="318249" y="5079"/>
                </a:lnTo>
                <a:lnTo>
                  <a:pt x="317995" y="4191"/>
                </a:lnTo>
                <a:lnTo>
                  <a:pt x="307962" y="126"/>
                </a:lnTo>
                <a:lnTo>
                  <a:pt x="305295" y="0"/>
                </a:lnTo>
                <a:close/>
              </a:path>
              <a:path w="710564" h="262889">
                <a:moveTo>
                  <a:pt x="428089" y="105410"/>
                </a:moveTo>
                <a:lnTo>
                  <a:pt x="374129" y="105410"/>
                </a:lnTo>
                <a:lnTo>
                  <a:pt x="379590" y="106425"/>
                </a:lnTo>
                <a:lnTo>
                  <a:pt x="384416" y="108712"/>
                </a:lnTo>
                <a:lnTo>
                  <a:pt x="389115" y="110998"/>
                </a:lnTo>
                <a:lnTo>
                  <a:pt x="393052" y="114173"/>
                </a:lnTo>
                <a:lnTo>
                  <a:pt x="395973" y="118364"/>
                </a:lnTo>
                <a:lnTo>
                  <a:pt x="399021" y="122554"/>
                </a:lnTo>
                <a:lnTo>
                  <a:pt x="401307" y="127635"/>
                </a:lnTo>
                <a:lnTo>
                  <a:pt x="404355" y="139319"/>
                </a:lnTo>
                <a:lnTo>
                  <a:pt x="405244" y="146939"/>
                </a:lnTo>
                <a:lnTo>
                  <a:pt x="405244" y="255524"/>
                </a:lnTo>
                <a:lnTo>
                  <a:pt x="405498" y="256413"/>
                </a:lnTo>
                <a:lnTo>
                  <a:pt x="406006" y="257048"/>
                </a:lnTo>
                <a:lnTo>
                  <a:pt x="406514" y="257810"/>
                </a:lnTo>
                <a:lnTo>
                  <a:pt x="407276" y="258318"/>
                </a:lnTo>
                <a:lnTo>
                  <a:pt x="408546" y="258825"/>
                </a:lnTo>
                <a:lnTo>
                  <a:pt x="409689" y="259334"/>
                </a:lnTo>
                <a:lnTo>
                  <a:pt x="411340" y="259715"/>
                </a:lnTo>
                <a:lnTo>
                  <a:pt x="415531" y="260223"/>
                </a:lnTo>
                <a:lnTo>
                  <a:pt x="418198" y="260350"/>
                </a:lnTo>
                <a:lnTo>
                  <a:pt x="424548" y="260350"/>
                </a:lnTo>
                <a:lnTo>
                  <a:pt x="436613" y="257048"/>
                </a:lnTo>
                <a:lnTo>
                  <a:pt x="437121" y="256413"/>
                </a:lnTo>
                <a:lnTo>
                  <a:pt x="437375" y="255524"/>
                </a:lnTo>
                <a:lnTo>
                  <a:pt x="437249" y="146939"/>
                </a:lnTo>
                <a:lnTo>
                  <a:pt x="437182" y="143938"/>
                </a:lnTo>
                <a:lnTo>
                  <a:pt x="428480" y="105912"/>
                </a:lnTo>
                <a:lnTo>
                  <a:pt x="428089" y="105410"/>
                </a:lnTo>
                <a:close/>
              </a:path>
              <a:path w="710564" h="262889">
                <a:moveTo>
                  <a:pt x="374510" y="78740"/>
                </a:moveTo>
                <a:lnTo>
                  <a:pt x="332171" y="94138"/>
                </a:lnTo>
                <a:lnTo>
                  <a:pt x="318249" y="106299"/>
                </a:lnTo>
                <a:lnTo>
                  <a:pt x="360283" y="106299"/>
                </a:lnTo>
                <a:lnTo>
                  <a:pt x="361830" y="105912"/>
                </a:lnTo>
                <a:lnTo>
                  <a:pt x="367906" y="105410"/>
                </a:lnTo>
                <a:lnTo>
                  <a:pt x="428089" y="105410"/>
                </a:lnTo>
                <a:lnTo>
                  <a:pt x="418579" y="93218"/>
                </a:lnTo>
                <a:lnTo>
                  <a:pt x="382937" y="79097"/>
                </a:lnTo>
                <a:lnTo>
                  <a:pt x="374510" y="78740"/>
                </a:lnTo>
                <a:close/>
              </a:path>
              <a:path w="710564" h="262889">
                <a:moveTo>
                  <a:pt x="632955" y="78740"/>
                </a:moveTo>
                <a:lnTo>
                  <a:pt x="590505" y="88737"/>
                </a:lnTo>
                <a:lnTo>
                  <a:pt x="561628" y="116903"/>
                </a:lnTo>
                <a:lnTo>
                  <a:pt x="548986" y="161077"/>
                </a:lnTo>
                <a:lnTo>
                  <a:pt x="548701" y="173863"/>
                </a:lnTo>
                <a:lnTo>
                  <a:pt x="548984" y="182576"/>
                </a:lnTo>
                <a:lnTo>
                  <a:pt x="561306" y="227075"/>
                </a:lnTo>
                <a:lnTo>
                  <a:pt x="590680" y="253708"/>
                </a:lnTo>
                <a:lnTo>
                  <a:pt x="636511" y="262763"/>
                </a:lnTo>
                <a:lnTo>
                  <a:pt x="644893" y="262763"/>
                </a:lnTo>
                <a:lnTo>
                  <a:pt x="652767" y="262127"/>
                </a:lnTo>
                <a:lnTo>
                  <a:pt x="667372" y="259842"/>
                </a:lnTo>
                <a:lnTo>
                  <a:pt x="673849" y="258445"/>
                </a:lnTo>
                <a:lnTo>
                  <a:pt x="679564" y="256921"/>
                </a:lnTo>
                <a:lnTo>
                  <a:pt x="685152" y="255524"/>
                </a:lnTo>
                <a:lnTo>
                  <a:pt x="689724" y="254000"/>
                </a:lnTo>
                <a:lnTo>
                  <a:pt x="693153" y="252475"/>
                </a:lnTo>
                <a:lnTo>
                  <a:pt x="698881" y="249793"/>
                </a:lnTo>
                <a:lnTo>
                  <a:pt x="699503" y="249047"/>
                </a:lnTo>
                <a:lnTo>
                  <a:pt x="700265" y="248412"/>
                </a:lnTo>
                <a:lnTo>
                  <a:pt x="701789" y="246125"/>
                </a:lnTo>
                <a:lnTo>
                  <a:pt x="702093" y="245187"/>
                </a:lnTo>
                <a:lnTo>
                  <a:pt x="702297" y="244475"/>
                </a:lnTo>
                <a:lnTo>
                  <a:pt x="702424" y="243459"/>
                </a:lnTo>
                <a:lnTo>
                  <a:pt x="702678" y="242443"/>
                </a:lnTo>
                <a:lnTo>
                  <a:pt x="702932" y="240029"/>
                </a:lnTo>
                <a:lnTo>
                  <a:pt x="702932" y="237871"/>
                </a:lnTo>
                <a:lnTo>
                  <a:pt x="639559" y="237871"/>
                </a:lnTo>
                <a:lnTo>
                  <a:pt x="631887" y="237589"/>
                </a:lnTo>
                <a:lnTo>
                  <a:pt x="594855" y="221234"/>
                </a:lnTo>
                <a:lnTo>
                  <a:pt x="590156" y="215900"/>
                </a:lnTo>
                <a:lnTo>
                  <a:pt x="586981" y="209550"/>
                </a:lnTo>
                <a:lnTo>
                  <a:pt x="584949" y="202056"/>
                </a:lnTo>
                <a:lnTo>
                  <a:pt x="583044" y="194691"/>
                </a:lnTo>
                <a:lnTo>
                  <a:pt x="582028" y="186309"/>
                </a:lnTo>
                <a:lnTo>
                  <a:pt x="582028" y="177038"/>
                </a:lnTo>
                <a:lnTo>
                  <a:pt x="701027" y="177038"/>
                </a:lnTo>
                <a:lnTo>
                  <a:pt x="703948" y="175895"/>
                </a:lnTo>
                <a:lnTo>
                  <a:pt x="706488" y="173863"/>
                </a:lnTo>
                <a:lnTo>
                  <a:pt x="709155" y="171830"/>
                </a:lnTo>
                <a:lnTo>
                  <a:pt x="710425" y="168401"/>
                </a:lnTo>
                <a:lnTo>
                  <a:pt x="710300" y="154431"/>
                </a:lnTo>
                <a:lnTo>
                  <a:pt x="582028" y="154431"/>
                </a:lnTo>
                <a:lnTo>
                  <a:pt x="582282" y="147700"/>
                </a:lnTo>
                <a:lnTo>
                  <a:pt x="604253" y="109854"/>
                </a:lnTo>
                <a:lnTo>
                  <a:pt x="610349" y="107061"/>
                </a:lnTo>
                <a:lnTo>
                  <a:pt x="616318" y="104140"/>
                </a:lnTo>
                <a:lnTo>
                  <a:pt x="623430" y="102743"/>
                </a:lnTo>
                <a:lnTo>
                  <a:pt x="692760" y="102743"/>
                </a:lnTo>
                <a:lnTo>
                  <a:pt x="692264" y="102108"/>
                </a:lnTo>
                <a:lnTo>
                  <a:pt x="652179" y="80343"/>
                </a:lnTo>
                <a:lnTo>
                  <a:pt x="642954" y="79142"/>
                </a:lnTo>
                <a:lnTo>
                  <a:pt x="632955" y="78740"/>
                </a:lnTo>
                <a:close/>
              </a:path>
              <a:path w="710564" h="262889">
                <a:moveTo>
                  <a:pt x="698614" y="225171"/>
                </a:moveTo>
                <a:lnTo>
                  <a:pt x="696074" y="225171"/>
                </a:lnTo>
                <a:lnTo>
                  <a:pt x="693788" y="225805"/>
                </a:lnTo>
                <a:lnTo>
                  <a:pt x="690740" y="227075"/>
                </a:lnTo>
                <a:lnTo>
                  <a:pt x="687565" y="228473"/>
                </a:lnTo>
                <a:lnTo>
                  <a:pt x="678929" y="231521"/>
                </a:lnTo>
                <a:lnTo>
                  <a:pt x="674103" y="233045"/>
                </a:lnTo>
                <a:lnTo>
                  <a:pt x="668515" y="234569"/>
                </a:lnTo>
                <a:lnTo>
                  <a:pt x="655434" y="237109"/>
                </a:lnTo>
                <a:lnTo>
                  <a:pt x="647941" y="237871"/>
                </a:lnTo>
                <a:lnTo>
                  <a:pt x="702932" y="237871"/>
                </a:lnTo>
                <a:lnTo>
                  <a:pt x="699376" y="225425"/>
                </a:lnTo>
                <a:lnTo>
                  <a:pt x="698614" y="225171"/>
                </a:lnTo>
                <a:close/>
              </a:path>
              <a:path w="710564" h="262889">
                <a:moveTo>
                  <a:pt x="692760" y="102743"/>
                </a:moveTo>
                <a:lnTo>
                  <a:pt x="631304" y="102743"/>
                </a:lnTo>
                <a:lnTo>
                  <a:pt x="642303" y="103600"/>
                </a:lnTo>
                <a:lnTo>
                  <a:pt x="651862" y="106172"/>
                </a:lnTo>
                <a:lnTo>
                  <a:pt x="677433" y="142998"/>
                </a:lnTo>
                <a:lnTo>
                  <a:pt x="677913" y="154431"/>
                </a:lnTo>
                <a:lnTo>
                  <a:pt x="710300" y="154431"/>
                </a:lnTo>
                <a:lnTo>
                  <a:pt x="700321" y="113665"/>
                </a:lnTo>
                <a:lnTo>
                  <a:pt x="696621" y="107680"/>
                </a:lnTo>
                <a:lnTo>
                  <a:pt x="692760" y="10274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6285" y="3240023"/>
            <a:ext cx="1487424" cy="31483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90313" y="3227704"/>
            <a:ext cx="1522350" cy="26276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0634" y="3306445"/>
            <a:ext cx="144271" cy="1840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019165" y="3227704"/>
            <a:ext cx="615950" cy="262890"/>
          </a:xfrm>
          <a:custGeom>
            <a:avLst/>
            <a:gdLst/>
            <a:ahLst/>
            <a:cxnLst/>
            <a:rect l="l" t="t" r="r" b="b"/>
            <a:pathLst>
              <a:path w="615950" h="262889">
                <a:moveTo>
                  <a:pt x="19304" y="0"/>
                </a:moveTo>
                <a:lnTo>
                  <a:pt x="12954" y="0"/>
                </a:lnTo>
                <a:lnTo>
                  <a:pt x="10287" y="126"/>
                </a:lnTo>
                <a:lnTo>
                  <a:pt x="6223" y="635"/>
                </a:lnTo>
                <a:lnTo>
                  <a:pt x="4445" y="1016"/>
                </a:lnTo>
                <a:lnTo>
                  <a:pt x="3301" y="1524"/>
                </a:lnTo>
                <a:lnTo>
                  <a:pt x="2032" y="2031"/>
                </a:lnTo>
                <a:lnTo>
                  <a:pt x="1143" y="2667"/>
                </a:lnTo>
                <a:lnTo>
                  <a:pt x="762" y="3428"/>
                </a:lnTo>
                <a:lnTo>
                  <a:pt x="254" y="4191"/>
                </a:lnTo>
                <a:lnTo>
                  <a:pt x="0" y="5079"/>
                </a:lnTo>
                <a:lnTo>
                  <a:pt x="0" y="255524"/>
                </a:lnTo>
                <a:lnTo>
                  <a:pt x="254" y="256413"/>
                </a:lnTo>
                <a:lnTo>
                  <a:pt x="762" y="257048"/>
                </a:lnTo>
                <a:lnTo>
                  <a:pt x="1143" y="257810"/>
                </a:lnTo>
                <a:lnTo>
                  <a:pt x="2032" y="258318"/>
                </a:lnTo>
                <a:lnTo>
                  <a:pt x="3301" y="258825"/>
                </a:lnTo>
                <a:lnTo>
                  <a:pt x="4445" y="259334"/>
                </a:lnTo>
                <a:lnTo>
                  <a:pt x="6223" y="259715"/>
                </a:lnTo>
                <a:lnTo>
                  <a:pt x="10287" y="260223"/>
                </a:lnTo>
                <a:lnTo>
                  <a:pt x="12954" y="260350"/>
                </a:lnTo>
                <a:lnTo>
                  <a:pt x="19304" y="260350"/>
                </a:lnTo>
                <a:lnTo>
                  <a:pt x="31496" y="257048"/>
                </a:lnTo>
                <a:lnTo>
                  <a:pt x="32004" y="256413"/>
                </a:lnTo>
                <a:lnTo>
                  <a:pt x="32258" y="255524"/>
                </a:lnTo>
                <a:lnTo>
                  <a:pt x="32258" y="5079"/>
                </a:lnTo>
                <a:lnTo>
                  <a:pt x="21971" y="126"/>
                </a:lnTo>
                <a:lnTo>
                  <a:pt x="19304" y="0"/>
                </a:lnTo>
                <a:close/>
              </a:path>
              <a:path w="615950" h="262889">
                <a:moveTo>
                  <a:pt x="171704" y="81406"/>
                </a:moveTo>
                <a:lnTo>
                  <a:pt x="165354" y="81406"/>
                </a:lnTo>
                <a:lnTo>
                  <a:pt x="162687" y="81534"/>
                </a:lnTo>
                <a:lnTo>
                  <a:pt x="160655" y="81788"/>
                </a:lnTo>
                <a:lnTo>
                  <a:pt x="158623" y="81915"/>
                </a:lnTo>
                <a:lnTo>
                  <a:pt x="156845" y="82296"/>
                </a:lnTo>
                <a:lnTo>
                  <a:pt x="155701" y="82803"/>
                </a:lnTo>
                <a:lnTo>
                  <a:pt x="154432" y="83312"/>
                </a:lnTo>
                <a:lnTo>
                  <a:pt x="153543" y="83947"/>
                </a:lnTo>
                <a:lnTo>
                  <a:pt x="153162" y="84709"/>
                </a:lnTo>
                <a:lnTo>
                  <a:pt x="152654" y="85471"/>
                </a:lnTo>
                <a:lnTo>
                  <a:pt x="152400" y="86233"/>
                </a:lnTo>
                <a:lnTo>
                  <a:pt x="152400" y="255524"/>
                </a:lnTo>
                <a:lnTo>
                  <a:pt x="152654" y="256413"/>
                </a:lnTo>
                <a:lnTo>
                  <a:pt x="153162" y="257048"/>
                </a:lnTo>
                <a:lnTo>
                  <a:pt x="153543" y="257810"/>
                </a:lnTo>
                <a:lnTo>
                  <a:pt x="154432" y="258318"/>
                </a:lnTo>
                <a:lnTo>
                  <a:pt x="155701" y="258825"/>
                </a:lnTo>
                <a:lnTo>
                  <a:pt x="156845" y="259334"/>
                </a:lnTo>
                <a:lnTo>
                  <a:pt x="158623" y="259715"/>
                </a:lnTo>
                <a:lnTo>
                  <a:pt x="162687" y="260223"/>
                </a:lnTo>
                <a:lnTo>
                  <a:pt x="165354" y="260350"/>
                </a:lnTo>
                <a:lnTo>
                  <a:pt x="171704" y="260350"/>
                </a:lnTo>
                <a:lnTo>
                  <a:pt x="183896" y="257048"/>
                </a:lnTo>
                <a:lnTo>
                  <a:pt x="184404" y="256413"/>
                </a:lnTo>
                <a:lnTo>
                  <a:pt x="184658" y="255524"/>
                </a:lnTo>
                <a:lnTo>
                  <a:pt x="184658" y="86233"/>
                </a:lnTo>
                <a:lnTo>
                  <a:pt x="176530" y="81788"/>
                </a:lnTo>
                <a:lnTo>
                  <a:pt x="174371" y="81534"/>
                </a:lnTo>
                <a:lnTo>
                  <a:pt x="171704" y="81406"/>
                </a:lnTo>
                <a:close/>
              </a:path>
              <a:path w="615950" h="262889">
                <a:moveTo>
                  <a:pt x="176149" y="12319"/>
                </a:moveTo>
                <a:lnTo>
                  <a:pt x="160909" y="12319"/>
                </a:lnTo>
                <a:lnTo>
                  <a:pt x="155701" y="13589"/>
                </a:lnTo>
                <a:lnTo>
                  <a:pt x="149987" y="18796"/>
                </a:lnTo>
                <a:lnTo>
                  <a:pt x="148661" y="23495"/>
                </a:lnTo>
                <a:lnTo>
                  <a:pt x="148589" y="37973"/>
                </a:lnTo>
                <a:lnTo>
                  <a:pt x="149987" y="42799"/>
                </a:lnTo>
                <a:lnTo>
                  <a:pt x="155575" y="47878"/>
                </a:lnTo>
                <a:lnTo>
                  <a:pt x="160655" y="49149"/>
                </a:lnTo>
                <a:lnTo>
                  <a:pt x="175895" y="49149"/>
                </a:lnTo>
                <a:lnTo>
                  <a:pt x="181229" y="47878"/>
                </a:lnTo>
                <a:lnTo>
                  <a:pt x="184023" y="45212"/>
                </a:lnTo>
                <a:lnTo>
                  <a:pt x="186944" y="42672"/>
                </a:lnTo>
                <a:lnTo>
                  <a:pt x="188269" y="37973"/>
                </a:lnTo>
                <a:lnTo>
                  <a:pt x="188340" y="23495"/>
                </a:lnTo>
                <a:lnTo>
                  <a:pt x="186944" y="18669"/>
                </a:lnTo>
                <a:lnTo>
                  <a:pt x="181356" y="13589"/>
                </a:lnTo>
                <a:lnTo>
                  <a:pt x="176149" y="12319"/>
                </a:lnTo>
                <a:close/>
              </a:path>
              <a:path w="615950" h="262889">
                <a:moveTo>
                  <a:pt x="300736" y="222123"/>
                </a:moveTo>
                <a:lnTo>
                  <a:pt x="298323" y="222123"/>
                </a:lnTo>
                <a:lnTo>
                  <a:pt x="297561" y="222376"/>
                </a:lnTo>
                <a:lnTo>
                  <a:pt x="296799" y="222885"/>
                </a:lnTo>
                <a:lnTo>
                  <a:pt x="296163" y="223266"/>
                </a:lnTo>
                <a:lnTo>
                  <a:pt x="293877" y="238633"/>
                </a:lnTo>
                <a:lnTo>
                  <a:pt x="294132" y="241680"/>
                </a:lnTo>
                <a:lnTo>
                  <a:pt x="304800" y="253365"/>
                </a:lnTo>
                <a:lnTo>
                  <a:pt x="307848" y="254889"/>
                </a:lnTo>
                <a:lnTo>
                  <a:pt x="343026" y="262763"/>
                </a:lnTo>
                <a:lnTo>
                  <a:pt x="349250" y="262763"/>
                </a:lnTo>
                <a:lnTo>
                  <a:pt x="392938" y="253365"/>
                </a:lnTo>
                <a:lnTo>
                  <a:pt x="410146" y="238125"/>
                </a:lnTo>
                <a:lnTo>
                  <a:pt x="342646" y="238125"/>
                </a:lnTo>
                <a:lnTo>
                  <a:pt x="336169" y="237363"/>
                </a:lnTo>
                <a:lnTo>
                  <a:pt x="324993" y="234061"/>
                </a:lnTo>
                <a:lnTo>
                  <a:pt x="320039" y="232155"/>
                </a:lnTo>
                <a:lnTo>
                  <a:pt x="315975" y="230124"/>
                </a:lnTo>
                <a:lnTo>
                  <a:pt x="311912" y="228219"/>
                </a:lnTo>
                <a:lnTo>
                  <a:pt x="308483" y="226314"/>
                </a:lnTo>
                <a:lnTo>
                  <a:pt x="302895" y="223012"/>
                </a:lnTo>
                <a:lnTo>
                  <a:pt x="300736" y="222123"/>
                </a:lnTo>
                <a:close/>
              </a:path>
              <a:path w="615950" h="262889">
                <a:moveTo>
                  <a:pt x="366902" y="78740"/>
                </a:moveTo>
                <a:lnTo>
                  <a:pt x="362204" y="78740"/>
                </a:lnTo>
                <a:lnTo>
                  <a:pt x="354443" y="78999"/>
                </a:lnTo>
                <a:lnTo>
                  <a:pt x="308863" y="98298"/>
                </a:lnTo>
                <a:lnTo>
                  <a:pt x="298069" y="121793"/>
                </a:lnTo>
                <a:lnTo>
                  <a:pt x="298069" y="135890"/>
                </a:lnTo>
                <a:lnTo>
                  <a:pt x="299338" y="142240"/>
                </a:lnTo>
                <a:lnTo>
                  <a:pt x="304419" y="152908"/>
                </a:lnTo>
                <a:lnTo>
                  <a:pt x="307848" y="157479"/>
                </a:lnTo>
                <a:lnTo>
                  <a:pt x="312038" y="161290"/>
                </a:lnTo>
                <a:lnTo>
                  <a:pt x="316102" y="165226"/>
                </a:lnTo>
                <a:lnTo>
                  <a:pt x="358521" y="184276"/>
                </a:lnTo>
                <a:lnTo>
                  <a:pt x="363727" y="186309"/>
                </a:lnTo>
                <a:lnTo>
                  <a:pt x="382650" y="199517"/>
                </a:lnTo>
                <a:lnTo>
                  <a:pt x="385190" y="202692"/>
                </a:lnTo>
                <a:lnTo>
                  <a:pt x="386461" y="206628"/>
                </a:lnTo>
                <a:lnTo>
                  <a:pt x="386461" y="216026"/>
                </a:lnTo>
                <a:lnTo>
                  <a:pt x="385572" y="219964"/>
                </a:lnTo>
                <a:lnTo>
                  <a:pt x="383794" y="223266"/>
                </a:lnTo>
                <a:lnTo>
                  <a:pt x="382015" y="226695"/>
                </a:lnTo>
                <a:lnTo>
                  <a:pt x="379475" y="229362"/>
                </a:lnTo>
                <a:lnTo>
                  <a:pt x="376300" y="231521"/>
                </a:lnTo>
                <a:lnTo>
                  <a:pt x="372999" y="233806"/>
                </a:lnTo>
                <a:lnTo>
                  <a:pt x="369188" y="235330"/>
                </a:lnTo>
                <a:lnTo>
                  <a:pt x="360299" y="237617"/>
                </a:lnTo>
                <a:lnTo>
                  <a:pt x="355346" y="238125"/>
                </a:lnTo>
                <a:lnTo>
                  <a:pt x="410146" y="238125"/>
                </a:lnTo>
                <a:lnTo>
                  <a:pt x="413258" y="231901"/>
                </a:lnTo>
                <a:lnTo>
                  <a:pt x="416560" y="225171"/>
                </a:lnTo>
                <a:lnTo>
                  <a:pt x="418211" y="217550"/>
                </a:lnTo>
                <a:lnTo>
                  <a:pt x="418211" y="201802"/>
                </a:lnTo>
                <a:lnTo>
                  <a:pt x="416940" y="195579"/>
                </a:lnTo>
                <a:lnTo>
                  <a:pt x="411861" y="185166"/>
                </a:lnTo>
                <a:lnTo>
                  <a:pt x="408559" y="180721"/>
                </a:lnTo>
                <a:lnTo>
                  <a:pt x="404368" y="177038"/>
                </a:lnTo>
                <a:lnTo>
                  <a:pt x="400176" y="173227"/>
                </a:lnTo>
                <a:lnTo>
                  <a:pt x="395477" y="170052"/>
                </a:lnTo>
                <a:lnTo>
                  <a:pt x="390017" y="167513"/>
                </a:lnTo>
                <a:lnTo>
                  <a:pt x="384683" y="164846"/>
                </a:lnTo>
                <a:lnTo>
                  <a:pt x="379095" y="162560"/>
                </a:lnTo>
                <a:lnTo>
                  <a:pt x="373634" y="160400"/>
                </a:lnTo>
                <a:lnTo>
                  <a:pt x="368046" y="158369"/>
                </a:lnTo>
                <a:lnTo>
                  <a:pt x="362712" y="156210"/>
                </a:lnTo>
                <a:lnTo>
                  <a:pt x="357250" y="154304"/>
                </a:lnTo>
                <a:lnTo>
                  <a:pt x="351917" y="152273"/>
                </a:lnTo>
                <a:lnTo>
                  <a:pt x="347218" y="150114"/>
                </a:lnTo>
                <a:lnTo>
                  <a:pt x="343026" y="147574"/>
                </a:lnTo>
                <a:lnTo>
                  <a:pt x="338836" y="145161"/>
                </a:lnTo>
                <a:lnTo>
                  <a:pt x="335534" y="142240"/>
                </a:lnTo>
                <a:lnTo>
                  <a:pt x="332867" y="138938"/>
                </a:lnTo>
                <a:lnTo>
                  <a:pt x="330326" y="135636"/>
                </a:lnTo>
                <a:lnTo>
                  <a:pt x="328930" y="131572"/>
                </a:lnTo>
                <a:lnTo>
                  <a:pt x="328930" y="123317"/>
                </a:lnTo>
                <a:lnTo>
                  <a:pt x="329692" y="120015"/>
                </a:lnTo>
                <a:lnTo>
                  <a:pt x="331088" y="117094"/>
                </a:lnTo>
                <a:lnTo>
                  <a:pt x="332359" y="114046"/>
                </a:lnTo>
                <a:lnTo>
                  <a:pt x="334390" y="111505"/>
                </a:lnTo>
                <a:lnTo>
                  <a:pt x="339725" y="107188"/>
                </a:lnTo>
                <a:lnTo>
                  <a:pt x="343154" y="105537"/>
                </a:lnTo>
                <a:lnTo>
                  <a:pt x="347345" y="104394"/>
                </a:lnTo>
                <a:lnTo>
                  <a:pt x="351536" y="103124"/>
                </a:lnTo>
                <a:lnTo>
                  <a:pt x="356362" y="102616"/>
                </a:lnTo>
                <a:lnTo>
                  <a:pt x="409321" y="102616"/>
                </a:lnTo>
                <a:lnTo>
                  <a:pt x="409194" y="99695"/>
                </a:lnTo>
                <a:lnTo>
                  <a:pt x="408939" y="98298"/>
                </a:lnTo>
                <a:lnTo>
                  <a:pt x="408813" y="96900"/>
                </a:lnTo>
                <a:lnTo>
                  <a:pt x="408559" y="95758"/>
                </a:lnTo>
                <a:lnTo>
                  <a:pt x="404622" y="89789"/>
                </a:lnTo>
                <a:lnTo>
                  <a:pt x="403351" y="88773"/>
                </a:lnTo>
                <a:lnTo>
                  <a:pt x="371601" y="79121"/>
                </a:lnTo>
                <a:lnTo>
                  <a:pt x="366902" y="78740"/>
                </a:lnTo>
                <a:close/>
              </a:path>
              <a:path w="615950" h="262889">
                <a:moveTo>
                  <a:pt x="409321" y="102616"/>
                </a:moveTo>
                <a:lnTo>
                  <a:pt x="367919" y="102616"/>
                </a:lnTo>
                <a:lnTo>
                  <a:pt x="373380" y="103250"/>
                </a:lnTo>
                <a:lnTo>
                  <a:pt x="378079" y="104648"/>
                </a:lnTo>
                <a:lnTo>
                  <a:pt x="399161" y="113411"/>
                </a:lnTo>
                <a:lnTo>
                  <a:pt x="401320" y="114680"/>
                </a:lnTo>
                <a:lnTo>
                  <a:pt x="402971" y="115443"/>
                </a:lnTo>
                <a:lnTo>
                  <a:pt x="405002" y="115443"/>
                </a:lnTo>
                <a:lnTo>
                  <a:pt x="408939" y="108839"/>
                </a:lnTo>
                <a:lnTo>
                  <a:pt x="409194" y="107188"/>
                </a:lnTo>
                <a:lnTo>
                  <a:pt x="409321" y="102616"/>
                </a:lnTo>
                <a:close/>
              </a:path>
              <a:path w="615950" h="262889">
                <a:moveTo>
                  <a:pt x="564134" y="107823"/>
                </a:moveTo>
                <a:lnTo>
                  <a:pt x="531876" y="107823"/>
                </a:lnTo>
                <a:lnTo>
                  <a:pt x="531975" y="209292"/>
                </a:lnTo>
                <a:lnTo>
                  <a:pt x="543930" y="248666"/>
                </a:lnTo>
                <a:lnTo>
                  <a:pt x="574166" y="262381"/>
                </a:lnTo>
                <a:lnTo>
                  <a:pt x="586232" y="262381"/>
                </a:lnTo>
                <a:lnTo>
                  <a:pt x="615695" y="245872"/>
                </a:lnTo>
                <a:lnTo>
                  <a:pt x="615568" y="238125"/>
                </a:lnTo>
                <a:lnTo>
                  <a:pt x="615215" y="236093"/>
                </a:lnTo>
                <a:lnTo>
                  <a:pt x="579501" y="236093"/>
                </a:lnTo>
                <a:lnTo>
                  <a:pt x="573151" y="233172"/>
                </a:lnTo>
                <a:lnTo>
                  <a:pt x="564134" y="201168"/>
                </a:lnTo>
                <a:lnTo>
                  <a:pt x="564134" y="107823"/>
                </a:lnTo>
                <a:close/>
              </a:path>
              <a:path w="615950" h="262889">
                <a:moveTo>
                  <a:pt x="611886" y="230886"/>
                </a:moveTo>
                <a:lnTo>
                  <a:pt x="610235" y="230886"/>
                </a:lnTo>
                <a:lnTo>
                  <a:pt x="608964" y="231267"/>
                </a:lnTo>
                <a:lnTo>
                  <a:pt x="604901" y="232918"/>
                </a:lnTo>
                <a:lnTo>
                  <a:pt x="602995" y="233552"/>
                </a:lnTo>
                <a:lnTo>
                  <a:pt x="601217" y="234188"/>
                </a:lnTo>
                <a:lnTo>
                  <a:pt x="599059" y="234696"/>
                </a:lnTo>
                <a:lnTo>
                  <a:pt x="596773" y="235330"/>
                </a:lnTo>
                <a:lnTo>
                  <a:pt x="594487" y="235839"/>
                </a:lnTo>
                <a:lnTo>
                  <a:pt x="591692" y="236093"/>
                </a:lnTo>
                <a:lnTo>
                  <a:pt x="615215" y="236093"/>
                </a:lnTo>
                <a:lnTo>
                  <a:pt x="615061" y="235203"/>
                </a:lnTo>
                <a:lnTo>
                  <a:pt x="614807" y="234061"/>
                </a:lnTo>
                <a:lnTo>
                  <a:pt x="614426" y="233172"/>
                </a:lnTo>
                <a:lnTo>
                  <a:pt x="614171" y="232283"/>
                </a:lnTo>
                <a:lnTo>
                  <a:pt x="613663" y="231648"/>
                </a:lnTo>
                <a:lnTo>
                  <a:pt x="613029" y="231394"/>
                </a:lnTo>
                <a:lnTo>
                  <a:pt x="612520" y="231140"/>
                </a:lnTo>
                <a:lnTo>
                  <a:pt x="611886" y="230886"/>
                </a:lnTo>
                <a:close/>
              </a:path>
              <a:path w="615950" h="262889">
                <a:moveTo>
                  <a:pt x="610362" y="82296"/>
                </a:moveTo>
                <a:lnTo>
                  <a:pt x="506476" y="82296"/>
                </a:lnTo>
                <a:lnTo>
                  <a:pt x="505460" y="82550"/>
                </a:lnTo>
                <a:lnTo>
                  <a:pt x="504698" y="82930"/>
                </a:lnTo>
                <a:lnTo>
                  <a:pt x="503809" y="83312"/>
                </a:lnTo>
                <a:lnTo>
                  <a:pt x="503174" y="84074"/>
                </a:lnTo>
                <a:lnTo>
                  <a:pt x="502665" y="85217"/>
                </a:lnTo>
                <a:lnTo>
                  <a:pt x="502031" y="86233"/>
                </a:lnTo>
                <a:lnTo>
                  <a:pt x="501650" y="87502"/>
                </a:lnTo>
                <a:lnTo>
                  <a:pt x="501395" y="89153"/>
                </a:lnTo>
                <a:lnTo>
                  <a:pt x="501014" y="90804"/>
                </a:lnTo>
                <a:lnTo>
                  <a:pt x="500888" y="99568"/>
                </a:lnTo>
                <a:lnTo>
                  <a:pt x="501395" y="102870"/>
                </a:lnTo>
                <a:lnTo>
                  <a:pt x="502665" y="104775"/>
                </a:lnTo>
                <a:lnTo>
                  <a:pt x="503809" y="106806"/>
                </a:lnTo>
                <a:lnTo>
                  <a:pt x="505333" y="107823"/>
                </a:lnTo>
                <a:lnTo>
                  <a:pt x="611251" y="107823"/>
                </a:lnTo>
                <a:lnTo>
                  <a:pt x="612775" y="106806"/>
                </a:lnTo>
                <a:lnTo>
                  <a:pt x="613917" y="104775"/>
                </a:lnTo>
                <a:lnTo>
                  <a:pt x="615188" y="102870"/>
                </a:lnTo>
                <a:lnTo>
                  <a:pt x="615695" y="99568"/>
                </a:lnTo>
                <a:lnTo>
                  <a:pt x="615568" y="90804"/>
                </a:lnTo>
                <a:lnTo>
                  <a:pt x="615061" y="87502"/>
                </a:lnTo>
                <a:lnTo>
                  <a:pt x="614680" y="86233"/>
                </a:lnTo>
                <a:lnTo>
                  <a:pt x="614044" y="85217"/>
                </a:lnTo>
                <a:lnTo>
                  <a:pt x="613410" y="84074"/>
                </a:lnTo>
                <a:lnTo>
                  <a:pt x="612775" y="83312"/>
                </a:lnTo>
                <a:lnTo>
                  <a:pt x="611251" y="82550"/>
                </a:lnTo>
                <a:lnTo>
                  <a:pt x="610362" y="82296"/>
                </a:lnTo>
                <a:close/>
              </a:path>
              <a:path w="615950" h="262889">
                <a:moveTo>
                  <a:pt x="551180" y="36575"/>
                </a:moveTo>
                <a:lnTo>
                  <a:pt x="544830" y="36575"/>
                </a:lnTo>
                <a:lnTo>
                  <a:pt x="542163" y="36702"/>
                </a:lnTo>
                <a:lnTo>
                  <a:pt x="540131" y="36956"/>
                </a:lnTo>
                <a:lnTo>
                  <a:pt x="538099" y="37084"/>
                </a:lnTo>
                <a:lnTo>
                  <a:pt x="536320" y="37592"/>
                </a:lnTo>
                <a:lnTo>
                  <a:pt x="535178" y="38100"/>
                </a:lnTo>
                <a:lnTo>
                  <a:pt x="533908" y="38608"/>
                </a:lnTo>
                <a:lnTo>
                  <a:pt x="533018" y="39370"/>
                </a:lnTo>
                <a:lnTo>
                  <a:pt x="532638" y="40004"/>
                </a:lnTo>
                <a:lnTo>
                  <a:pt x="532130" y="40767"/>
                </a:lnTo>
                <a:lnTo>
                  <a:pt x="531876" y="41655"/>
                </a:lnTo>
                <a:lnTo>
                  <a:pt x="531876" y="82296"/>
                </a:lnTo>
                <a:lnTo>
                  <a:pt x="564134" y="82296"/>
                </a:lnTo>
                <a:lnTo>
                  <a:pt x="564134" y="41655"/>
                </a:lnTo>
                <a:lnTo>
                  <a:pt x="555879" y="36956"/>
                </a:lnTo>
                <a:lnTo>
                  <a:pt x="553846" y="36702"/>
                </a:lnTo>
                <a:lnTo>
                  <a:pt x="551180" y="36575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96861" y="3226435"/>
            <a:ext cx="382905" cy="264160"/>
          </a:xfrm>
          <a:custGeom>
            <a:avLst/>
            <a:gdLst/>
            <a:ahLst/>
            <a:cxnLst/>
            <a:rect l="l" t="t" r="r" b="b"/>
            <a:pathLst>
              <a:path w="382904" h="264160">
                <a:moveTo>
                  <a:pt x="89662" y="80010"/>
                </a:moveTo>
                <a:lnTo>
                  <a:pt x="50419" y="86868"/>
                </a:lnTo>
                <a:lnTo>
                  <a:pt x="17196" y="112797"/>
                </a:lnTo>
                <a:lnTo>
                  <a:pt x="1412" y="153939"/>
                </a:lnTo>
                <a:lnTo>
                  <a:pt x="0" y="173609"/>
                </a:lnTo>
                <a:lnTo>
                  <a:pt x="333" y="183917"/>
                </a:lnTo>
                <a:lnTo>
                  <a:pt x="12001" y="227044"/>
                </a:lnTo>
                <a:lnTo>
                  <a:pt x="40499" y="254406"/>
                </a:lnTo>
                <a:lnTo>
                  <a:pt x="85979" y="264033"/>
                </a:lnTo>
                <a:lnTo>
                  <a:pt x="96789" y="263602"/>
                </a:lnTo>
                <a:lnTo>
                  <a:pt x="140636" y="248665"/>
                </a:lnTo>
                <a:lnTo>
                  <a:pt x="152770" y="238125"/>
                </a:lnTo>
                <a:lnTo>
                  <a:pt x="87630" y="238125"/>
                </a:lnTo>
                <a:lnTo>
                  <a:pt x="80150" y="237791"/>
                </a:lnTo>
                <a:lnTo>
                  <a:pt x="44958" y="218567"/>
                </a:lnTo>
                <a:lnTo>
                  <a:pt x="33567" y="178337"/>
                </a:lnTo>
                <a:lnTo>
                  <a:pt x="33439" y="170307"/>
                </a:lnTo>
                <a:lnTo>
                  <a:pt x="33581" y="165598"/>
                </a:lnTo>
                <a:lnTo>
                  <a:pt x="46609" y="124206"/>
                </a:lnTo>
                <a:lnTo>
                  <a:pt x="78867" y="105664"/>
                </a:lnTo>
                <a:lnTo>
                  <a:pt x="155764" y="105664"/>
                </a:lnTo>
                <a:lnTo>
                  <a:pt x="154432" y="104013"/>
                </a:lnTo>
                <a:lnTo>
                  <a:pt x="119076" y="83439"/>
                </a:lnTo>
                <a:lnTo>
                  <a:pt x="100165" y="80391"/>
                </a:lnTo>
                <a:lnTo>
                  <a:pt x="89662" y="80010"/>
                </a:lnTo>
                <a:close/>
              </a:path>
              <a:path w="382904" h="264160">
                <a:moveTo>
                  <a:pt x="155764" y="105664"/>
                </a:moveTo>
                <a:lnTo>
                  <a:pt x="88392" y="105664"/>
                </a:lnTo>
                <a:lnTo>
                  <a:pt x="95871" y="105997"/>
                </a:lnTo>
                <a:lnTo>
                  <a:pt x="102695" y="106997"/>
                </a:lnTo>
                <a:lnTo>
                  <a:pt x="131064" y="125475"/>
                </a:lnTo>
                <a:lnTo>
                  <a:pt x="135128" y="131445"/>
                </a:lnTo>
                <a:lnTo>
                  <a:pt x="142443" y="170307"/>
                </a:lnTo>
                <a:lnTo>
                  <a:pt x="142456" y="173609"/>
                </a:lnTo>
                <a:lnTo>
                  <a:pt x="142316" y="178337"/>
                </a:lnTo>
                <a:lnTo>
                  <a:pt x="124968" y="225551"/>
                </a:lnTo>
                <a:lnTo>
                  <a:pt x="112268" y="233299"/>
                </a:lnTo>
                <a:lnTo>
                  <a:pt x="105283" y="236600"/>
                </a:lnTo>
                <a:lnTo>
                  <a:pt x="97155" y="238125"/>
                </a:lnTo>
                <a:lnTo>
                  <a:pt x="152770" y="238125"/>
                </a:lnTo>
                <a:lnTo>
                  <a:pt x="172680" y="199114"/>
                </a:lnTo>
                <a:lnTo>
                  <a:pt x="175895" y="170307"/>
                </a:lnTo>
                <a:lnTo>
                  <a:pt x="175559" y="160018"/>
                </a:lnTo>
                <a:lnTo>
                  <a:pt x="163766" y="116998"/>
                </a:lnTo>
                <a:lnTo>
                  <a:pt x="159432" y="110208"/>
                </a:lnTo>
                <a:lnTo>
                  <a:pt x="155764" y="105664"/>
                </a:lnTo>
                <a:close/>
              </a:path>
              <a:path w="382904" h="264160">
                <a:moveTo>
                  <a:pt x="327533" y="109093"/>
                </a:moveTo>
                <a:lnTo>
                  <a:pt x="295021" y="109093"/>
                </a:lnTo>
                <a:lnTo>
                  <a:pt x="295021" y="256794"/>
                </a:lnTo>
                <a:lnTo>
                  <a:pt x="295402" y="257683"/>
                </a:lnTo>
                <a:lnTo>
                  <a:pt x="295910" y="258318"/>
                </a:lnTo>
                <a:lnTo>
                  <a:pt x="296418" y="259080"/>
                </a:lnTo>
                <a:lnTo>
                  <a:pt x="308229" y="261620"/>
                </a:lnTo>
                <a:lnTo>
                  <a:pt x="314452" y="261620"/>
                </a:lnTo>
                <a:lnTo>
                  <a:pt x="326771" y="258318"/>
                </a:lnTo>
                <a:lnTo>
                  <a:pt x="327279" y="257683"/>
                </a:lnTo>
                <a:lnTo>
                  <a:pt x="327533" y="256794"/>
                </a:lnTo>
                <a:lnTo>
                  <a:pt x="327533" y="109093"/>
                </a:lnTo>
                <a:close/>
              </a:path>
              <a:path w="382904" h="264160">
                <a:moveTo>
                  <a:pt x="367792" y="83566"/>
                </a:moveTo>
                <a:lnTo>
                  <a:pt x="269240" y="83566"/>
                </a:lnTo>
                <a:lnTo>
                  <a:pt x="268351" y="83820"/>
                </a:lnTo>
                <a:lnTo>
                  <a:pt x="267589" y="84200"/>
                </a:lnTo>
                <a:lnTo>
                  <a:pt x="266700" y="84582"/>
                </a:lnTo>
                <a:lnTo>
                  <a:pt x="266065" y="85344"/>
                </a:lnTo>
                <a:lnTo>
                  <a:pt x="265557" y="86487"/>
                </a:lnTo>
                <a:lnTo>
                  <a:pt x="265049" y="87503"/>
                </a:lnTo>
                <a:lnTo>
                  <a:pt x="264668" y="88773"/>
                </a:lnTo>
                <a:lnTo>
                  <a:pt x="264160" y="92075"/>
                </a:lnTo>
                <a:lnTo>
                  <a:pt x="264033" y="100838"/>
                </a:lnTo>
                <a:lnTo>
                  <a:pt x="264541" y="104140"/>
                </a:lnTo>
                <a:lnTo>
                  <a:pt x="265557" y="106045"/>
                </a:lnTo>
                <a:lnTo>
                  <a:pt x="266573" y="108076"/>
                </a:lnTo>
                <a:lnTo>
                  <a:pt x="268224" y="109093"/>
                </a:lnTo>
                <a:lnTo>
                  <a:pt x="368681" y="109093"/>
                </a:lnTo>
                <a:lnTo>
                  <a:pt x="370332" y="108076"/>
                </a:lnTo>
                <a:lnTo>
                  <a:pt x="371475" y="106045"/>
                </a:lnTo>
                <a:lnTo>
                  <a:pt x="372618" y="104140"/>
                </a:lnTo>
                <a:lnTo>
                  <a:pt x="373253" y="100838"/>
                </a:lnTo>
                <a:lnTo>
                  <a:pt x="373253" y="93980"/>
                </a:lnTo>
                <a:lnTo>
                  <a:pt x="371348" y="86487"/>
                </a:lnTo>
                <a:lnTo>
                  <a:pt x="370713" y="85344"/>
                </a:lnTo>
                <a:lnTo>
                  <a:pt x="370078" y="84582"/>
                </a:lnTo>
                <a:lnTo>
                  <a:pt x="369443" y="84200"/>
                </a:lnTo>
                <a:lnTo>
                  <a:pt x="368681" y="83820"/>
                </a:lnTo>
                <a:lnTo>
                  <a:pt x="367792" y="83566"/>
                </a:lnTo>
                <a:close/>
              </a:path>
              <a:path w="382904" h="264160">
                <a:moveTo>
                  <a:pt x="356235" y="0"/>
                </a:moveTo>
                <a:lnTo>
                  <a:pt x="351790" y="0"/>
                </a:lnTo>
                <a:lnTo>
                  <a:pt x="344789" y="238"/>
                </a:lnTo>
                <a:lnTo>
                  <a:pt x="304292" y="20955"/>
                </a:lnTo>
                <a:lnTo>
                  <a:pt x="295021" y="66294"/>
                </a:lnTo>
                <a:lnTo>
                  <a:pt x="295021" y="83566"/>
                </a:lnTo>
                <a:lnTo>
                  <a:pt x="327533" y="83566"/>
                </a:lnTo>
                <a:lnTo>
                  <a:pt x="327553" y="57840"/>
                </a:lnTo>
                <a:lnTo>
                  <a:pt x="327914" y="52070"/>
                </a:lnTo>
                <a:lnTo>
                  <a:pt x="328930" y="46990"/>
                </a:lnTo>
                <a:lnTo>
                  <a:pt x="329819" y="42037"/>
                </a:lnTo>
                <a:lnTo>
                  <a:pt x="331343" y="37846"/>
                </a:lnTo>
                <a:lnTo>
                  <a:pt x="348996" y="25526"/>
                </a:lnTo>
                <a:lnTo>
                  <a:pt x="382581" y="25526"/>
                </a:lnTo>
                <a:lnTo>
                  <a:pt x="382651" y="25273"/>
                </a:lnTo>
                <a:lnTo>
                  <a:pt x="382905" y="23749"/>
                </a:lnTo>
                <a:lnTo>
                  <a:pt x="382905" y="15240"/>
                </a:lnTo>
                <a:lnTo>
                  <a:pt x="382651" y="13462"/>
                </a:lnTo>
                <a:lnTo>
                  <a:pt x="382524" y="11811"/>
                </a:lnTo>
                <a:lnTo>
                  <a:pt x="382143" y="10414"/>
                </a:lnTo>
                <a:lnTo>
                  <a:pt x="381635" y="9271"/>
                </a:lnTo>
                <a:lnTo>
                  <a:pt x="381127" y="8000"/>
                </a:lnTo>
                <a:lnTo>
                  <a:pt x="380492" y="7112"/>
                </a:lnTo>
                <a:lnTo>
                  <a:pt x="379603" y="6350"/>
                </a:lnTo>
                <a:lnTo>
                  <a:pt x="378841" y="5588"/>
                </a:lnTo>
                <a:lnTo>
                  <a:pt x="364998" y="1270"/>
                </a:lnTo>
                <a:lnTo>
                  <a:pt x="360680" y="381"/>
                </a:lnTo>
                <a:lnTo>
                  <a:pt x="356235" y="0"/>
                </a:lnTo>
                <a:close/>
              </a:path>
              <a:path w="382904" h="264160">
                <a:moveTo>
                  <a:pt x="382581" y="25526"/>
                </a:moveTo>
                <a:lnTo>
                  <a:pt x="357378" y="25526"/>
                </a:lnTo>
                <a:lnTo>
                  <a:pt x="360426" y="25781"/>
                </a:lnTo>
                <a:lnTo>
                  <a:pt x="363093" y="26289"/>
                </a:lnTo>
                <a:lnTo>
                  <a:pt x="365760" y="26924"/>
                </a:lnTo>
                <a:lnTo>
                  <a:pt x="368173" y="27559"/>
                </a:lnTo>
                <a:lnTo>
                  <a:pt x="370078" y="28194"/>
                </a:lnTo>
                <a:lnTo>
                  <a:pt x="371983" y="28956"/>
                </a:lnTo>
                <a:lnTo>
                  <a:pt x="373761" y="29464"/>
                </a:lnTo>
                <a:lnTo>
                  <a:pt x="375031" y="30099"/>
                </a:lnTo>
                <a:lnTo>
                  <a:pt x="376428" y="30607"/>
                </a:lnTo>
                <a:lnTo>
                  <a:pt x="377571" y="30861"/>
                </a:lnTo>
                <a:lnTo>
                  <a:pt x="379222" y="30861"/>
                </a:lnTo>
                <a:lnTo>
                  <a:pt x="382270" y="26670"/>
                </a:lnTo>
                <a:lnTo>
                  <a:pt x="382581" y="2552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29068" y="3228467"/>
            <a:ext cx="2556763" cy="26200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036485" y="3733672"/>
            <a:ext cx="370840" cy="226695"/>
          </a:xfrm>
          <a:custGeom>
            <a:avLst/>
            <a:gdLst/>
            <a:ahLst/>
            <a:cxnLst/>
            <a:rect l="l" t="t" r="r" b="b"/>
            <a:pathLst>
              <a:path w="370840" h="226695">
                <a:moveTo>
                  <a:pt x="61480" y="71247"/>
                </a:moveTo>
                <a:lnTo>
                  <a:pt x="30175" y="71247"/>
                </a:lnTo>
                <a:lnTo>
                  <a:pt x="30265" y="172716"/>
                </a:lnTo>
                <a:lnTo>
                  <a:pt x="41857" y="212089"/>
                </a:lnTo>
                <a:lnTo>
                  <a:pt x="71221" y="225805"/>
                </a:lnTo>
                <a:lnTo>
                  <a:pt x="82981" y="225805"/>
                </a:lnTo>
                <a:lnTo>
                  <a:pt x="111582" y="209296"/>
                </a:lnTo>
                <a:lnTo>
                  <a:pt x="111582" y="203453"/>
                </a:lnTo>
                <a:lnTo>
                  <a:pt x="111455" y="201549"/>
                </a:lnTo>
                <a:lnTo>
                  <a:pt x="111101" y="199516"/>
                </a:lnTo>
                <a:lnTo>
                  <a:pt x="76403" y="199516"/>
                </a:lnTo>
                <a:lnTo>
                  <a:pt x="70180" y="196596"/>
                </a:lnTo>
                <a:lnTo>
                  <a:pt x="61480" y="164591"/>
                </a:lnTo>
                <a:lnTo>
                  <a:pt x="61480" y="71247"/>
                </a:lnTo>
                <a:close/>
              </a:path>
              <a:path w="370840" h="226695">
                <a:moveTo>
                  <a:pt x="107848" y="194310"/>
                </a:moveTo>
                <a:lnTo>
                  <a:pt x="106197" y="194310"/>
                </a:lnTo>
                <a:lnTo>
                  <a:pt x="105067" y="194690"/>
                </a:lnTo>
                <a:lnTo>
                  <a:pt x="102527" y="195706"/>
                </a:lnTo>
                <a:lnTo>
                  <a:pt x="101015" y="196341"/>
                </a:lnTo>
                <a:lnTo>
                  <a:pt x="97472" y="197612"/>
                </a:lnTo>
                <a:lnTo>
                  <a:pt x="95453" y="198119"/>
                </a:lnTo>
                <a:lnTo>
                  <a:pt x="93167" y="198754"/>
                </a:lnTo>
                <a:lnTo>
                  <a:pt x="90893" y="199262"/>
                </a:lnTo>
                <a:lnTo>
                  <a:pt x="88303" y="199516"/>
                </a:lnTo>
                <a:lnTo>
                  <a:pt x="111101" y="199516"/>
                </a:lnTo>
                <a:lnTo>
                  <a:pt x="110947" y="198627"/>
                </a:lnTo>
                <a:lnTo>
                  <a:pt x="110655" y="197485"/>
                </a:lnTo>
                <a:lnTo>
                  <a:pt x="110032" y="195706"/>
                </a:lnTo>
                <a:lnTo>
                  <a:pt x="109588" y="195072"/>
                </a:lnTo>
                <a:lnTo>
                  <a:pt x="107848" y="194310"/>
                </a:lnTo>
                <a:close/>
              </a:path>
              <a:path w="370840" h="226695">
                <a:moveTo>
                  <a:pt x="106324" y="45720"/>
                </a:moveTo>
                <a:lnTo>
                  <a:pt x="5435" y="45720"/>
                </a:lnTo>
                <a:lnTo>
                  <a:pt x="4521" y="45974"/>
                </a:lnTo>
                <a:lnTo>
                  <a:pt x="2882" y="46735"/>
                </a:lnTo>
                <a:lnTo>
                  <a:pt x="2209" y="47498"/>
                </a:lnTo>
                <a:lnTo>
                  <a:pt x="1714" y="48641"/>
                </a:lnTo>
                <a:lnTo>
                  <a:pt x="1206" y="49656"/>
                </a:lnTo>
                <a:lnTo>
                  <a:pt x="787" y="50926"/>
                </a:lnTo>
                <a:lnTo>
                  <a:pt x="165" y="54228"/>
                </a:lnTo>
                <a:lnTo>
                  <a:pt x="0" y="56134"/>
                </a:lnTo>
                <a:lnTo>
                  <a:pt x="0" y="62991"/>
                </a:lnTo>
                <a:lnTo>
                  <a:pt x="571" y="66293"/>
                </a:lnTo>
                <a:lnTo>
                  <a:pt x="1714" y="68199"/>
                </a:lnTo>
                <a:lnTo>
                  <a:pt x="2844" y="70230"/>
                </a:lnTo>
                <a:lnTo>
                  <a:pt x="4368" y="71247"/>
                </a:lnTo>
                <a:lnTo>
                  <a:pt x="107213" y="71247"/>
                </a:lnTo>
                <a:lnTo>
                  <a:pt x="108724" y="70230"/>
                </a:lnTo>
                <a:lnTo>
                  <a:pt x="109867" y="68199"/>
                </a:lnTo>
                <a:lnTo>
                  <a:pt x="111010" y="66293"/>
                </a:lnTo>
                <a:lnTo>
                  <a:pt x="111582" y="62991"/>
                </a:lnTo>
                <a:lnTo>
                  <a:pt x="111582" y="56134"/>
                </a:lnTo>
                <a:lnTo>
                  <a:pt x="111455" y="54228"/>
                </a:lnTo>
                <a:lnTo>
                  <a:pt x="110947" y="50926"/>
                </a:lnTo>
                <a:lnTo>
                  <a:pt x="110528" y="49656"/>
                </a:lnTo>
                <a:lnTo>
                  <a:pt x="109969" y="48641"/>
                </a:lnTo>
                <a:lnTo>
                  <a:pt x="109397" y="47498"/>
                </a:lnTo>
                <a:lnTo>
                  <a:pt x="108724" y="46735"/>
                </a:lnTo>
                <a:lnTo>
                  <a:pt x="107213" y="45974"/>
                </a:lnTo>
                <a:lnTo>
                  <a:pt x="106324" y="45720"/>
                </a:lnTo>
                <a:close/>
              </a:path>
              <a:path w="370840" h="226695">
                <a:moveTo>
                  <a:pt x="48894" y="0"/>
                </a:moveTo>
                <a:lnTo>
                  <a:pt x="42697" y="0"/>
                </a:lnTo>
                <a:lnTo>
                  <a:pt x="40170" y="126"/>
                </a:lnTo>
                <a:lnTo>
                  <a:pt x="38138" y="380"/>
                </a:lnTo>
                <a:lnTo>
                  <a:pt x="36118" y="507"/>
                </a:lnTo>
                <a:lnTo>
                  <a:pt x="30175" y="5079"/>
                </a:lnTo>
                <a:lnTo>
                  <a:pt x="30175" y="45720"/>
                </a:lnTo>
                <a:lnTo>
                  <a:pt x="61480" y="45720"/>
                </a:lnTo>
                <a:lnTo>
                  <a:pt x="61480" y="5079"/>
                </a:lnTo>
                <a:lnTo>
                  <a:pt x="53517" y="380"/>
                </a:lnTo>
                <a:lnTo>
                  <a:pt x="51485" y="126"/>
                </a:lnTo>
                <a:lnTo>
                  <a:pt x="48894" y="0"/>
                </a:lnTo>
                <a:close/>
              </a:path>
              <a:path w="370840" h="226695">
                <a:moveTo>
                  <a:pt x="286854" y="42163"/>
                </a:moveTo>
                <a:lnTo>
                  <a:pt x="248754" y="49022"/>
                </a:lnTo>
                <a:lnTo>
                  <a:pt x="216411" y="74951"/>
                </a:lnTo>
                <a:lnTo>
                  <a:pt x="201148" y="116093"/>
                </a:lnTo>
                <a:lnTo>
                  <a:pt x="199796" y="135762"/>
                </a:lnTo>
                <a:lnTo>
                  <a:pt x="200115" y="146071"/>
                </a:lnTo>
                <a:lnTo>
                  <a:pt x="211364" y="189198"/>
                </a:lnTo>
                <a:lnTo>
                  <a:pt x="239099" y="216560"/>
                </a:lnTo>
                <a:lnTo>
                  <a:pt x="283298" y="226187"/>
                </a:lnTo>
                <a:lnTo>
                  <a:pt x="293750" y="225756"/>
                </a:lnTo>
                <a:lnTo>
                  <a:pt x="336369" y="210820"/>
                </a:lnTo>
                <a:lnTo>
                  <a:pt x="348197" y="200278"/>
                </a:lnTo>
                <a:lnTo>
                  <a:pt x="284949" y="200278"/>
                </a:lnTo>
                <a:lnTo>
                  <a:pt x="277661" y="199945"/>
                </a:lnTo>
                <a:lnTo>
                  <a:pt x="243420" y="180721"/>
                </a:lnTo>
                <a:lnTo>
                  <a:pt x="232406" y="140491"/>
                </a:lnTo>
                <a:lnTo>
                  <a:pt x="232280" y="132461"/>
                </a:lnTo>
                <a:lnTo>
                  <a:pt x="232413" y="127752"/>
                </a:lnTo>
                <a:lnTo>
                  <a:pt x="249389" y="80517"/>
                </a:lnTo>
                <a:lnTo>
                  <a:pt x="276313" y="67817"/>
                </a:lnTo>
                <a:lnTo>
                  <a:pt x="351027" y="67817"/>
                </a:lnTo>
                <a:lnTo>
                  <a:pt x="349719" y="66166"/>
                </a:lnTo>
                <a:lnTo>
                  <a:pt x="315412" y="45592"/>
                </a:lnTo>
                <a:lnTo>
                  <a:pt x="297072" y="42544"/>
                </a:lnTo>
                <a:lnTo>
                  <a:pt x="286854" y="42163"/>
                </a:lnTo>
                <a:close/>
              </a:path>
              <a:path w="370840" h="226695">
                <a:moveTo>
                  <a:pt x="351027" y="67817"/>
                </a:moveTo>
                <a:lnTo>
                  <a:pt x="285711" y="67817"/>
                </a:lnTo>
                <a:lnTo>
                  <a:pt x="292929" y="68151"/>
                </a:lnTo>
                <a:lnTo>
                  <a:pt x="299539" y="69151"/>
                </a:lnTo>
                <a:lnTo>
                  <a:pt x="326986" y="87629"/>
                </a:lnTo>
                <a:lnTo>
                  <a:pt x="330923" y="93599"/>
                </a:lnTo>
                <a:lnTo>
                  <a:pt x="338112" y="132461"/>
                </a:lnTo>
                <a:lnTo>
                  <a:pt x="338128" y="135762"/>
                </a:lnTo>
                <a:lnTo>
                  <a:pt x="338001" y="140491"/>
                </a:lnTo>
                <a:lnTo>
                  <a:pt x="321144" y="187705"/>
                </a:lnTo>
                <a:lnTo>
                  <a:pt x="308825" y="195452"/>
                </a:lnTo>
                <a:lnTo>
                  <a:pt x="302094" y="198754"/>
                </a:lnTo>
                <a:lnTo>
                  <a:pt x="294093" y="200278"/>
                </a:lnTo>
                <a:lnTo>
                  <a:pt x="348197" y="200278"/>
                </a:lnTo>
                <a:lnTo>
                  <a:pt x="367493" y="161268"/>
                </a:lnTo>
                <a:lnTo>
                  <a:pt x="370547" y="132461"/>
                </a:lnTo>
                <a:lnTo>
                  <a:pt x="370234" y="122172"/>
                </a:lnTo>
                <a:lnTo>
                  <a:pt x="358863" y="79152"/>
                </a:lnTo>
                <a:lnTo>
                  <a:pt x="354625" y="72362"/>
                </a:lnTo>
                <a:lnTo>
                  <a:pt x="351027" y="6781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0430" y="3733672"/>
            <a:ext cx="316230" cy="226695"/>
          </a:xfrm>
          <a:custGeom>
            <a:avLst/>
            <a:gdLst/>
            <a:ahLst/>
            <a:cxnLst/>
            <a:rect l="l" t="t" r="r" b="b"/>
            <a:pathLst>
              <a:path w="316230" h="226695">
                <a:moveTo>
                  <a:pt x="6731" y="185547"/>
                </a:moveTo>
                <a:lnTo>
                  <a:pt x="4444" y="185547"/>
                </a:lnTo>
                <a:lnTo>
                  <a:pt x="3682" y="185800"/>
                </a:lnTo>
                <a:lnTo>
                  <a:pt x="2920" y="186309"/>
                </a:lnTo>
                <a:lnTo>
                  <a:pt x="2286" y="186689"/>
                </a:lnTo>
                <a:lnTo>
                  <a:pt x="0" y="202056"/>
                </a:lnTo>
                <a:lnTo>
                  <a:pt x="381" y="205104"/>
                </a:lnTo>
                <a:lnTo>
                  <a:pt x="42037" y="225678"/>
                </a:lnTo>
                <a:lnTo>
                  <a:pt x="47879" y="226187"/>
                </a:lnTo>
                <a:lnTo>
                  <a:pt x="53848" y="226187"/>
                </a:lnTo>
                <a:lnTo>
                  <a:pt x="96393" y="216788"/>
                </a:lnTo>
                <a:lnTo>
                  <a:pt x="102235" y="212216"/>
                </a:lnTo>
                <a:lnTo>
                  <a:pt x="108204" y="207644"/>
                </a:lnTo>
                <a:lnTo>
                  <a:pt x="112775" y="201929"/>
                </a:lnTo>
                <a:lnTo>
                  <a:pt x="112966" y="201549"/>
                </a:lnTo>
                <a:lnTo>
                  <a:pt x="47370" y="201549"/>
                </a:lnTo>
                <a:lnTo>
                  <a:pt x="41148" y="200787"/>
                </a:lnTo>
                <a:lnTo>
                  <a:pt x="30225" y="197485"/>
                </a:lnTo>
                <a:lnTo>
                  <a:pt x="25526" y="195579"/>
                </a:lnTo>
                <a:lnTo>
                  <a:pt x="21589" y="193548"/>
                </a:lnTo>
                <a:lnTo>
                  <a:pt x="17525" y="191642"/>
                </a:lnTo>
                <a:lnTo>
                  <a:pt x="14224" y="189737"/>
                </a:lnTo>
                <a:lnTo>
                  <a:pt x="11430" y="188087"/>
                </a:lnTo>
                <a:lnTo>
                  <a:pt x="8762" y="186436"/>
                </a:lnTo>
                <a:lnTo>
                  <a:pt x="6731" y="185547"/>
                </a:lnTo>
                <a:close/>
              </a:path>
              <a:path w="316230" h="226695">
                <a:moveTo>
                  <a:pt x="70993" y="42163"/>
                </a:moveTo>
                <a:lnTo>
                  <a:pt x="66420" y="42163"/>
                </a:lnTo>
                <a:lnTo>
                  <a:pt x="58870" y="42423"/>
                </a:lnTo>
                <a:lnTo>
                  <a:pt x="19685" y="57150"/>
                </a:lnTo>
                <a:lnTo>
                  <a:pt x="8127" y="73025"/>
                </a:lnTo>
                <a:lnTo>
                  <a:pt x="5461" y="78993"/>
                </a:lnTo>
                <a:lnTo>
                  <a:pt x="4191" y="85216"/>
                </a:lnTo>
                <a:lnTo>
                  <a:pt x="4191" y="99313"/>
                </a:lnTo>
                <a:lnTo>
                  <a:pt x="5461" y="105663"/>
                </a:lnTo>
                <a:lnTo>
                  <a:pt x="10287" y="116331"/>
                </a:lnTo>
                <a:lnTo>
                  <a:pt x="13588" y="120903"/>
                </a:lnTo>
                <a:lnTo>
                  <a:pt x="17652" y="124713"/>
                </a:lnTo>
                <a:lnTo>
                  <a:pt x="21717" y="128650"/>
                </a:lnTo>
                <a:lnTo>
                  <a:pt x="52577" y="143763"/>
                </a:lnTo>
                <a:lnTo>
                  <a:pt x="57785" y="145796"/>
                </a:lnTo>
                <a:lnTo>
                  <a:pt x="86232" y="162940"/>
                </a:lnTo>
                <a:lnTo>
                  <a:pt x="88773" y="166115"/>
                </a:lnTo>
                <a:lnTo>
                  <a:pt x="89916" y="170052"/>
                </a:lnTo>
                <a:lnTo>
                  <a:pt x="89916" y="179450"/>
                </a:lnTo>
                <a:lnTo>
                  <a:pt x="89154" y="183387"/>
                </a:lnTo>
                <a:lnTo>
                  <a:pt x="87375" y="186689"/>
                </a:lnTo>
                <a:lnTo>
                  <a:pt x="85725" y="190118"/>
                </a:lnTo>
                <a:lnTo>
                  <a:pt x="83185" y="192786"/>
                </a:lnTo>
                <a:lnTo>
                  <a:pt x="80137" y="194944"/>
                </a:lnTo>
                <a:lnTo>
                  <a:pt x="76962" y="197230"/>
                </a:lnTo>
                <a:lnTo>
                  <a:pt x="73151" y="198754"/>
                </a:lnTo>
                <a:lnTo>
                  <a:pt x="64643" y="201040"/>
                </a:lnTo>
                <a:lnTo>
                  <a:pt x="59817" y="201549"/>
                </a:lnTo>
                <a:lnTo>
                  <a:pt x="112966" y="201549"/>
                </a:lnTo>
                <a:lnTo>
                  <a:pt x="116077" y="195325"/>
                </a:lnTo>
                <a:lnTo>
                  <a:pt x="119252" y="188594"/>
                </a:lnTo>
                <a:lnTo>
                  <a:pt x="120904" y="180975"/>
                </a:lnTo>
                <a:lnTo>
                  <a:pt x="120904" y="165226"/>
                </a:lnTo>
                <a:lnTo>
                  <a:pt x="107442" y="140462"/>
                </a:lnTo>
                <a:lnTo>
                  <a:pt x="103377" y="136651"/>
                </a:lnTo>
                <a:lnTo>
                  <a:pt x="98679" y="133476"/>
                </a:lnTo>
                <a:lnTo>
                  <a:pt x="93471" y="130937"/>
                </a:lnTo>
                <a:lnTo>
                  <a:pt x="88264" y="128269"/>
                </a:lnTo>
                <a:lnTo>
                  <a:pt x="82931" y="125984"/>
                </a:lnTo>
                <a:lnTo>
                  <a:pt x="77469" y="123825"/>
                </a:lnTo>
                <a:lnTo>
                  <a:pt x="72136" y="121792"/>
                </a:lnTo>
                <a:lnTo>
                  <a:pt x="66801" y="119634"/>
                </a:lnTo>
                <a:lnTo>
                  <a:pt x="61721" y="117728"/>
                </a:lnTo>
                <a:lnTo>
                  <a:pt x="56514" y="115697"/>
                </a:lnTo>
                <a:lnTo>
                  <a:pt x="51816" y="113537"/>
                </a:lnTo>
                <a:lnTo>
                  <a:pt x="47879" y="110998"/>
                </a:lnTo>
                <a:lnTo>
                  <a:pt x="43814" y="108585"/>
                </a:lnTo>
                <a:lnTo>
                  <a:pt x="40512" y="105663"/>
                </a:lnTo>
                <a:lnTo>
                  <a:pt x="35432" y="99060"/>
                </a:lnTo>
                <a:lnTo>
                  <a:pt x="34162" y="94996"/>
                </a:lnTo>
                <a:lnTo>
                  <a:pt x="34162" y="86740"/>
                </a:lnTo>
                <a:lnTo>
                  <a:pt x="34798" y="83438"/>
                </a:lnTo>
                <a:lnTo>
                  <a:pt x="36194" y="80517"/>
                </a:lnTo>
                <a:lnTo>
                  <a:pt x="37464" y="77469"/>
                </a:lnTo>
                <a:lnTo>
                  <a:pt x="39496" y="74929"/>
                </a:lnTo>
                <a:lnTo>
                  <a:pt x="44576" y="70612"/>
                </a:lnTo>
                <a:lnTo>
                  <a:pt x="48006" y="68961"/>
                </a:lnTo>
                <a:lnTo>
                  <a:pt x="51943" y="67817"/>
                </a:lnTo>
                <a:lnTo>
                  <a:pt x="56006" y="66548"/>
                </a:lnTo>
                <a:lnTo>
                  <a:pt x="60706" y="66039"/>
                </a:lnTo>
                <a:lnTo>
                  <a:pt x="112141" y="66039"/>
                </a:lnTo>
                <a:lnTo>
                  <a:pt x="112141" y="64769"/>
                </a:lnTo>
                <a:lnTo>
                  <a:pt x="111887" y="61722"/>
                </a:lnTo>
                <a:lnTo>
                  <a:pt x="111632" y="60325"/>
                </a:lnTo>
                <a:lnTo>
                  <a:pt x="111506" y="59181"/>
                </a:lnTo>
                <a:lnTo>
                  <a:pt x="111251" y="58292"/>
                </a:lnTo>
                <a:lnTo>
                  <a:pt x="111125" y="57276"/>
                </a:lnTo>
                <a:lnTo>
                  <a:pt x="110362" y="55752"/>
                </a:lnTo>
                <a:lnTo>
                  <a:pt x="109855" y="54990"/>
                </a:lnTo>
                <a:lnTo>
                  <a:pt x="108966" y="54101"/>
                </a:lnTo>
                <a:lnTo>
                  <a:pt x="107695" y="53212"/>
                </a:lnTo>
                <a:lnTo>
                  <a:pt x="106299" y="52197"/>
                </a:lnTo>
                <a:lnTo>
                  <a:pt x="75564" y="42545"/>
                </a:lnTo>
                <a:lnTo>
                  <a:pt x="70993" y="42163"/>
                </a:lnTo>
                <a:close/>
              </a:path>
              <a:path w="316230" h="226695">
                <a:moveTo>
                  <a:pt x="112141" y="66039"/>
                </a:moveTo>
                <a:lnTo>
                  <a:pt x="72008" y="66039"/>
                </a:lnTo>
                <a:lnTo>
                  <a:pt x="77216" y="66675"/>
                </a:lnTo>
                <a:lnTo>
                  <a:pt x="81914" y="68072"/>
                </a:lnTo>
                <a:lnTo>
                  <a:pt x="102235" y="76835"/>
                </a:lnTo>
                <a:lnTo>
                  <a:pt x="104393" y="78104"/>
                </a:lnTo>
                <a:lnTo>
                  <a:pt x="106044" y="78866"/>
                </a:lnTo>
                <a:lnTo>
                  <a:pt x="107950" y="78866"/>
                </a:lnTo>
                <a:lnTo>
                  <a:pt x="110870" y="76073"/>
                </a:lnTo>
                <a:lnTo>
                  <a:pt x="111379" y="75056"/>
                </a:lnTo>
                <a:lnTo>
                  <a:pt x="111632" y="73787"/>
                </a:lnTo>
                <a:lnTo>
                  <a:pt x="111887" y="72262"/>
                </a:lnTo>
                <a:lnTo>
                  <a:pt x="112131" y="68961"/>
                </a:lnTo>
                <a:lnTo>
                  <a:pt x="112141" y="66039"/>
                </a:lnTo>
                <a:close/>
              </a:path>
              <a:path w="316230" h="226695">
                <a:moveTo>
                  <a:pt x="265683" y="71247"/>
                </a:moveTo>
                <a:lnTo>
                  <a:pt x="234442" y="71247"/>
                </a:lnTo>
                <a:lnTo>
                  <a:pt x="234530" y="172716"/>
                </a:lnTo>
                <a:lnTo>
                  <a:pt x="246111" y="212089"/>
                </a:lnTo>
                <a:lnTo>
                  <a:pt x="275463" y="225805"/>
                </a:lnTo>
                <a:lnTo>
                  <a:pt x="287274" y="225805"/>
                </a:lnTo>
                <a:lnTo>
                  <a:pt x="315849" y="209296"/>
                </a:lnTo>
                <a:lnTo>
                  <a:pt x="315849" y="203453"/>
                </a:lnTo>
                <a:lnTo>
                  <a:pt x="315721" y="201549"/>
                </a:lnTo>
                <a:lnTo>
                  <a:pt x="315368" y="199516"/>
                </a:lnTo>
                <a:lnTo>
                  <a:pt x="280669" y="199516"/>
                </a:lnTo>
                <a:lnTo>
                  <a:pt x="274446" y="196596"/>
                </a:lnTo>
                <a:lnTo>
                  <a:pt x="265683" y="164591"/>
                </a:lnTo>
                <a:lnTo>
                  <a:pt x="265683" y="71247"/>
                </a:lnTo>
                <a:close/>
              </a:path>
              <a:path w="316230" h="226695">
                <a:moveTo>
                  <a:pt x="312038" y="194310"/>
                </a:moveTo>
                <a:lnTo>
                  <a:pt x="310514" y="194310"/>
                </a:lnTo>
                <a:lnTo>
                  <a:pt x="309371" y="194690"/>
                </a:lnTo>
                <a:lnTo>
                  <a:pt x="305307" y="196341"/>
                </a:lnTo>
                <a:lnTo>
                  <a:pt x="301751" y="197612"/>
                </a:lnTo>
                <a:lnTo>
                  <a:pt x="299719" y="198119"/>
                </a:lnTo>
                <a:lnTo>
                  <a:pt x="297433" y="198754"/>
                </a:lnTo>
                <a:lnTo>
                  <a:pt x="295148" y="199262"/>
                </a:lnTo>
                <a:lnTo>
                  <a:pt x="292607" y="199516"/>
                </a:lnTo>
                <a:lnTo>
                  <a:pt x="315368" y="199516"/>
                </a:lnTo>
                <a:lnTo>
                  <a:pt x="315213" y="198627"/>
                </a:lnTo>
                <a:lnTo>
                  <a:pt x="314960" y="197485"/>
                </a:lnTo>
                <a:lnTo>
                  <a:pt x="314579" y="196596"/>
                </a:lnTo>
                <a:lnTo>
                  <a:pt x="314325" y="195706"/>
                </a:lnTo>
                <a:lnTo>
                  <a:pt x="313817" y="195072"/>
                </a:lnTo>
                <a:lnTo>
                  <a:pt x="313308" y="194817"/>
                </a:lnTo>
                <a:lnTo>
                  <a:pt x="312038" y="194310"/>
                </a:lnTo>
                <a:close/>
              </a:path>
              <a:path w="316230" h="226695">
                <a:moveTo>
                  <a:pt x="310642" y="45720"/>
                </a:moveTo>
                <a:lnTo>
                  <a:pt x="209676" y="45720"/>
                </a:lnTo>
                <a:lnTo>
                  <a:pt x="208787" y="45974"/>
                </a:lnTo>
                <a:lnTo>
                  <a:pt x="207899" y="46354"/>
                </a:lnTo>
                <a:lnTo>
                  <a:pt x="207137" y="46735"/>
                </a:lnTo>
                <a:lnTo>
                  <a:pt x="206501" y="47498"/>
                </a:lnTo>
                <a:lnTo>
                  <a:pt x="205994" y="48641"/>
                </a:lnTo>
                <a:lnTo>
                  <a:pt x="205486" y="49656"/>
                </a:lnTo>
                <a:lnTo>
                  <a:pt x="205105" y="50926"/>
                </a:lnTo>
                <a:lnTo>
                  <a:pt x="204724" y="52577"/>
                </a:lnTo>
                <a:lnTo>
                  <a:pt x="204469" y="54228"/>
                </a:lnTo>
                <a:lnTo>
                  <a:pt x="204216" y="56134"/>
                </a:lnTo>
                <a:lnTo>
                  <a:pt x="204216" y="62991"/>
                </a:lnTo>
                <a:lnTo>
                  <a:pt x="204850" y="66293"/>
                </a:lnTo>
                <a:lnTo>
                  <a:pt x="205994" y="68199"/>
                </a:lnTo>
                <a:lnTo>
                  <a:pt x="207137" y="70230"/>
                </a:lnTo>
                <a:lnTo>
                  <a:pt x="208661" y="71247"/>
                </a:lnTo>
                <a:lnTo>
                  <a:pt x="311404" y="71247"/>
                </a:lnTo>
                <a:lnTo>
                  <a:pt x="312927" y="70230"/>
                </a:lnTo>
                <a:lnTo>
                  <a:pt x="314070" y="68199"/>
                </a:lnTo>
                <a:lnTo>
                  <a:pt x="315213" y="66293"/>
                </a:lnTo>
                <a:lnTo>
                  <a:pt x="315849" y="62991"/>
                </a:lnTo>
                <a:lnTo>
                  <a:pt x="315849" y="56134"/>
                </a:lnTo>
                <a:lnTo>
                  <a:pt x="315721" y="54228"/>
                </a:lnTo>
                <a:lnTo>
                  <a:pt x="315213" y="50926"/>
                </a:lnTo>
                <a:lnTo>
                  <a:pt x="314832" y="49656"/>
                </a:lnTo>
                <a:lnTo>
                  <a:pt x="314198" y="48641"/>
                </a:lnTo>
                <a:lnTo>
                  <a:pt x="313689" y="47498"/>
                </a:lnTo>
                <a:lnTo>
                  <a:pt x="312927" y="46735"/>
                </a:lnTo>
                <a:lnTo>
                  <a:pt x="311404" y="45974"/>
                </a:lnTo>
                <a:lnTo>
                  <a:pt x="310642" y="45720"/>
                </a:lnTo>
                <a:close/>
              </a:path>
              <a:path w="316230" h="226695">
                <a:moveTo>
                  <a:pt x="253111" y="0"/>
                </a:moveTo>
                <a:lnTo>
                  <a:pt x="246887" y="0"/>
                </a:lnTo>
                <a:lnTo>
                  <a:pt x="244475" y="126"/>
                </a:lnTo>
                <a:lnTo>
                  <a:pt x="242443" y="380"/>
                </a:lnTo>
                <a:lnTo>
                  <a:pt x="240411" y="507"/>
                </a:lnTo>
                <a:lnTo>
                  <a:pt x="238760" y="1016"/>
                </a:lnTo>
                <a:lnTo>
                  <a:pt x="237617" y="1524"/>
                </a:lnTo>
                <a:lnTo>
                  <a:pt x="236346" y="2031"/>
                </a:lnTo>
                <a:lnTo>
                  <a:pt x="235585" y="2794"/>
                </a:lnTo>
                <a:lnTo>
                  <a:pt x="235076" y="3428"/>
                </a:lnTo>
                <a:lnTo>
                  <a:pt x="234695" y="4191"/>
                </a:lnTo>
                <a:lnTo>
                  <a:pt x="234442" y="5079"/>
                </a:lnTo>
                <a:lnTo>
                  <a:pt x="234442" y="45720"/>
                </a:lnTo>
                <a:lnTo>
                  <a:pt x="265683" y="45720"/>
                </a:lnTo>
                <a:lnTo>
                  <a:pt x="265683" y="5079"/>
                </a:lnTo>
                <a:lnTo>
                  <a:pt x="257810" y="380"/>
                </a:lnTo>
                <a:lnTo>
                  <a:pt x="255777" y="126"/>
                </a:lnTo>
                <a:lnTo>
                  <a:pt x="253111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2060448" y="3775836"/>
            <a:ext cx="210820" cy="247650"/>
            <a:chOff x="2060448" y="3775836"/>
            <a:chExt cx="210820" cy="24765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974" y="3775836"/>
              <a:ext cx="175894" cy="1840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60448" y="3998975"/>
              <a:ext cx="210820" cy="24765"/>
            </a:xfrm>
            <a:custGeom>
              <a:avLst/>
              <a:gdLst/>
              <a:ahLst/>
              <a:cxnLst/>
              <a:rect l="l" t="t" r="r" b="b"/>
              <a:pathLst>
                <a:path w="210819" h="24764">
                  <a:moveTo>
                    <a:pt x="21031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0312" y="24384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DC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2365120" y="3775836"/>
            <a:ext cx="349885" cy="184150"/>
          </a:xfrm>
          <a:custGeom>
            <a:avLst/>
            <a:gdLst/>
            <a:ahLst/>
            <a:cxnLst/>
            <a:rect l="l" t="t" r="r" b="b"/>
            <a:pathLst>
              <a:path w="349885" h="184150">
                <a:moveTo>
                  <a:pt x="19939" y="2667"/>
                </a:moveTo>
                <a:lnTo>
                  <a:pt x="9143" y="2667"/>
                </a:lnTo>
                <a:lnTo>
                  <a:pt x="7366" y="2921"/>
                </a:lnTo>
                <a:lnTo>
                  <a:pt x="5461" y="3048"/>
                </a:lnTo>
                <a:lnTo>
                  <a:pt x="3937" y="3429"/>
                </a:lnTo>
                <a:lnTo>
                  <a:pt x="2793" y="4064"/>
                </a:lnTo>
                <a:lnTo>
                  <a:pt x="1651" y="4572"/>
                </a:lnTo>
                <a:lnTo>
                  <a:pt x="762" y="5207"/>
                </a:lnTo>
                <a:lnTo>
                  <a:pt x="381" y="5842"/>
                </a:lnTo>
                <a:lnTo>
                  <a:pt x="0" y="6604"/>
                </a:lnTo>
                <a:lnTo>
                  <a:pt x="0" y="177673"/>
                </a:lnTo>
                <a:lnTo>
                  <a:pt x="508" y="178308"/>
                </a:lnTo>
                <a:lnTo>
                  <a:pt x="1016" y="179070"/>
                </a:lnTo>
                <a:lnTo>
                  <a:pt x="12827" y="181610"/>
                </a:lnTo>
                <a:lnTo>
                  <a:pt x="19304" y="181610"/>
                </a:lnTo>
                <a:lnTo>
                  <a:pt x="21971" y="181483"/>
                </a:lnTo>
                <a:lnTo>
                  <a:pt x="26162" y="180975"/>
                </a:lnTo>
                <a:lnTo>
                  <a:pt x="27812" y="180594"/>
                </a:lnTo>
                <a:lnTo>
                  <a:pt x="28956" y="180086"/>
                </a:lnTo>
                <a:lnTo>
                  <a:pt x="30226" y="179578"/>
                </a:lnTo>
                <a:lnTo>
                  <a:pt x="30987" y="179070"/>
                </a:lnTo>
                <a:lnTo>
                  <a:pt x="32131" y="177673"/>
                </a:lnTo>
                <a:lnTo>
                  <a:pt x="32385" y="176784"/>
                </a:lnTo>
                <a:lnTo>
                  <a:pt x="32385" y="65659"/>
                </a:lnTo>
                <a:lnTo>
                  <a:pt x="36956" y="58801"/>
                </a:lnTo>
                <a:lnTo>
                  <a:pt x="61706" y="32766"/>
                </a:lnTo>
                <a:lnTo>
                  <a:pt x="29210" y="32766"/>
                </a:lnTo>
                <a:lnTo>
                  <a:pt x="29125" y="7112"/>
                </a:lnTo>
                <a:lnTo>
                  <a:pt x="28956" y="6604"/>
                </a:lnTo>
                <a:lnTo>
                  <a:pt x="28448" y="5842"/>
                </a:lnTo>
                <a:lnTo>
                  <a:pt x="28067" y="5207"/>
                </a:lnTo>
                <a:lnTo>
                  <a:pt x="27305" y="4572"/>
                </a:lnTo>
                <a:lnTo>
                  <a:pt x="26289" y="4064"/>
                </a:lnTo>
                <a:lnTo>
                  <a:pt x="25146" y="3429"/>
                </a:lnTo>
                <a:lnTo>
                  <a:pt x="23749" y="3048"/>
                </a:lnTo>
                <a:lnTo>
                  <a:pt x="21843" y="2921"/>
                </a:lnTo>
                <a:lnTo>
                  <a:pt x="19939" y="2667"/>
                </a:lnTo>
                <a:close/>
              </a:path>
              <a:path w="349885" h="184150">
                <a:moveTo>
                  <a:pt x="103081" y="29083"/>
                </a:moveTo>
                <a:lnTo>
                  <a:pt x="78359" y="29083"/>
                </a:lnTo>
                <a:lnTo>
                  <a:pt x="80899" y="29337"/>
                </a:lnTo>
                <a:lnTo>
                  <a:pt x="83185" y="29718"/>
                </a:lnTo>
                <a:lnTo>
                  <a:pt x="85598" y="30226"/>
                </a:lnTo>
                <a:lnTo>
                  <a:pt x="87756" y="30861"/>
                </a:lnTo>
                <a:lnTo>
                  <a:pt x="91567" y="31877"/>
                </a:lnTo>
                <a:lnTo>
                  <a:pt x="93218" y="32512"/>
                </a:lnTo>
                <a:lnTo>
                  <a:pt x="94742" y="33020"/>
                </a:lnTo>
                <a:lnTo>
                  <a:pt x="96266" y="33655"/>
                </a:lnTo>
                <a:lnTo>
                  <a:pt x="97536" y="33909"/>
                </a:lnTo>
                <a:lnTo>
                  <a:pt x="99695" y="33909"/>
                </a:lnTo>
                <a:lnTo>
                  <a:pt x="100456" y="33655"/>
                </a:lnTo>
                <a:lnTo>
                  <a:pt x="101092" y="33020"/>
                </a:lnTo>
                <a:lnTo>
                  <a:pt x="101727" y="32512"/>
                </a:lnTo>
                <a:lnTo>
                  <a:pt x="102108" y="31623"/>
                </a:lnTo>
                <a:lnTo>
                  <a:pt x="102616" y="30607"/>
                </a:lnTo>
                <a:lnTo>
                  <a:pt x="102949" y="29718"/>
                </a:lnTo>
                <a:lnTo>
                  <a:pt x="103081" y="29083"/>
                </a:lnTo>
                <a:close/>
              </a:path>
              <a:path w="349885" h="184150">
                <a:moveTo>
                  <a:pt x="79375" y="0"/>
                </a:moveTo>
                <a:lnTo>
                  <a:pt x="73914" y="0"/>
                </a:lnTo>
                <a:lnTo>
                  <a:pt x="70104" y="508"/>
                </a:lnTo>
                <a:lnTo>
                  <a:pt x="42926" y="16383"/>
                </a:lnTo>
                <a:lnTo>
                  <a:pt x="38608" y="20574"/>
                </a:lnTo>
                <a:lnTo>
                  <a:pt x="34036" y="26035"/>
                </a:lnTo>
                <a:lnTo>
                  <a:pt x="29210" y="32766"/>
                </a:lnTo>
                <a:lnTo>
                  <a:pt x="61706" y="32766"/>
                </a:lnTo>
                <a:lnTo>
                  <a:pt x="62737" y="32131"/>
                </a:lnTo>
                <a:lnTo>
                  <a:pt x="69087" y="29591"/>
                </a:lnTo>
                <a:lnTo>
                  <a:pt x="72262" y="29083"/>
                </a:lnTo>
                <a:lnTo>
                  <a:pt x="103081" y="29083"/>
                </a:lnTo>
                <a:lnTo>
                  <a:pt x="103251" y="28067"/>
                </a:lnTo>
                <a:lnTo>
                  <a:pt x="103391" y="26035"/>
                </a:lnTo>
                <a:lnTo>
                  <a:pt x="103378" y="10922"/>
                </a:lnTo>
                <a:lnTo>
                  <a:pt x="103251" y="9652"/>
                </a:lnTo>
                <a:lnTo>
                  <a:pt x="102997" y="8763"/>
                </a:lnTo>
                <a:lnTo>
                  <a:pt x="102870" y="7874"/>
                </a:lnTo>
                <a:lnTo>
                  <a:pt x="96774" y="3048"/>
                </a:lnTo>
                <a:lnTo>
                  <a:pt x="94868" y="2413"/>
                </a:lnTo>
                <a:lnTo>
                  <a:pt x="92710" y="1778"/>
                </a:lnTo>
                <a:lnTo>
                  <a:pt x="90297" y="1270"/>
                </a:lnTo>
                <a:lnTo>
                  <a:pt x="88011" y="762"/>
                </a:lnTo>
                <a:lnTo>
                  <a:pt x="83566" y="254"/>
                </a:lnTo>
                <a:lnTo>
                  <a:pt x="79375" y="0"/>
                </a:lnTo>
                <a:close/>
              </a:path>
              <a:path w="349885" h="184150">
                <a:moveTo>
                  <a:pt x="271272" y="0"/>
                </a:moveTo>
                <a:lnTo>
                  <a:pt x="228365" y="9997"/>
                </a:lnTo>
                <a:lnTo>
                  <a:pt x="199247" y="38163"/>
                </a:lnTo>
                <a:lnTo>
                  <a:pt x="186434" y="82337"/>
                </a:lnTo>
                <a:lnTo>
                  <a:pt x="186129" y="95123"/>
                </a:lnTo>
                <a:lnTo>
                  <a:pt x="186412" y="103836"/>
                </a:lnTo>
                <a:lnTo>
                  <a:pt x="198908" y="148336"/>
                </a:lnTo>
                <a:lnTo>
                  <a:pt x="228594" y="174968"/>
                </a:lnTo>
                <a:lnTo>
                  <a:pt x="274828" y="184023"/>
                </a:lnTo>
                <a:lnTo>
                  <a:pt x="283210" y="184023"/>
                </a:lnTo>
                <a:lnTo>
                  <a:pt x="291211" y="183388"/>
                </a:lnTo>
                <a:lnTo>
                  <a:pt x="306070" y="181102"/>
                </a:lnTo>
                <a:lnTo>
                  <a:pt x="312547" y="179705"/>
                </a:lnTo>
                <a:lnTo>
                  <a:pt x="318262" y="178181"/>
                </a:lnTo>
                <a:lnTo>
                  <a:pt x="323850" y="176784"/>
                </a:lnTo>
                <a:lnTo>
                  <a:pt x="328422" y="175260"/>
                </a:lnTo>
                <a:lnTo>
                  <a:pt x="331978" y="173736"/>
                </a:lnTo>
                <a:lnTo>
                  <a:pt x="337708" y="171053"/>
                </a:lnTo>
                <a:lnTo>
                  <a:pt x="338455" y="170307"/>
                </a:lnTo>
                <a:lnTo>
                  <a:pt x="339217" y="169672"/>
                </a:lnTo>
                <a:lnTo>
                  <a:pt x="340233" y="168148"/>
                </a:lnTo>
                <a:lnTo>
                  <a:pt x="340995" y="166624"/>
                </a:lnTo>
                <a:lnTo>
                  <a:pt x="341249" y="165735"/>
                </a:lnTo>
                <a:lnTo>
                  <a:pt x="341503" y="163703"/>
                </a:lnTo>
                <a:lnTo>
                  <a:pt x="341756" y="162560"/>
                </a:lnTo>
                <a:lnTo>
                  <a:pt x="341884" y="161290"/>
                </a:lnTo>
                <a:lnTo>
                  <a:pt x="341884" y="159131"/>
                </a:lnTo>
                <a:lnTo>
                  <a:pt x="277876" y="159131"/>
                </a:lnTo>
                <a:lnTo>
                  <a:pt x="270182" y="158849"/>
                </a:lnTo>
                <a:lnTo>
                  <a:pt x="232664" y="142494"/>
                </a:lnTo>
                <a:lnTo>
                  <a:pt x="219837" y="107569"/>
                </a:lnTo>
                <a:lnTo>
                  <a:pt x="219837" y="98298"/>
                </a:lnTo>
                <a:lnTo>
                  <a:pt x="339979" y="98298"/>
                </a:lnTo>
                <a:lnTo>
                  <a:pt x="342900" y="97155"/>
                </a:lnTo>
                <a:lnTo>
                  <a:pt x="345567" y="95123"/>
                </a:lnTo>
                <a:lnTo>
                  <a:pt x="348106" y="93091"/>
                </a:lnTo>
                <a:lnTo>
                  <a:pt x="349377" y="89662"/>
                </a:lnTo>
                <a:lnTo>
                  <a:pt x="349251" y="75692"/>
                </a:lnTo>
                <a:lnTo>
                  <a:pt x="219837" y="75692"/>
                </a:lnTo>
                <a:lnTo>
                  <a:pt x="220091" y="68961"/>
                </a:lnTo>
                <a:lnTo>
                  <a:pt x="221361" y="62357"/>
                </a:lnTo>
                <a:lnTo>
                  <a:pt x="223761" y="55798"/>
                </a:lnTo>
                <a:lnTo>
                  <a:pt x="225806" y="49784"/>
                </a:lnTo>
                <a:lnTo>
                  <a:pt x="228981" y="44323"/>
                </a:lnTo>
                <a:lnTo>
                  <a:pt x="233172" y="39624"/>
                </a:lnTo>
                <a:lnTo>
                  <a:pt x="237236" y="34925"/>
                </a:lnTo>
                <a:lnTo>
                  <a:pt x="242316" y="31115"/>
                </a:lnTo>
                <a:lnTo>
                  <a:pt x="248412" y="28321"/>
                </a:lnTo>
                <a:lnTo>
                  <a:pt x="254508" y="25400"/>
                </a:lnTo>
                <a:lnTo>
                  <a:pt x="261620" y="24003"/>
                </a:lnTo>
                <a:lnTo>
                  <a:pt x="331587" y="24003"/>
                </a:lnTo>
                <a:lnTo>
                  <a:pt x="331089" y="23368"/>
                </a:lnTo>
                <a:lnTo>
                  <a:pt x="290623" y="1603"/>
                </a:lnTo>
                <a:lnTo>
                  <a:pt x="281346" y="402"/>
                </a:lnTo>
                <a:lnTo>
                  <a:pt x="271272" y="0"/>
                </a:lnTo>
                <a:close/>
              </a:path>
              <a:path w="349885" h="184150">
                <a:moveTo>
                  <a:pt x="337439" y="146431"/>
                </a:moveTo>
                <a:lnTo>
                  <a:pt x="334899" y="146431"/>
                </a:lnTo>
                <a:lnTo>
                  <a:pt x="332613" y="147066"/>
                </a:lnTo>
                <a:lnTo>
                  <a:pt x="329565" y="148336"/>
                </a:lnTo>
                <a:lnTo>
                  <a:pt x="326390" y="149733"/>
                </a:lnTo>
                <a:lnTo>
                  <a:pt x="322453" y="151130"/>
                </a:lnTo>
                <a:lnTo>
                  <a:pt x="286385" y="159131"/>
                </a:lnTo>
                <a:lnTo>
                  <a:pt x="341884" y="159131"/>
                </a:lnTo>
                <a:lnTo>
                  <a:pt x="338963" y="147066"/>
                </a:lnTo>
                <a:lnTo>
                  <a:pt x="338328" y="146685"/>
                </a:lnTo>
                <a:lnTo>
                  <a:pt x="337439" y="146431"/>
                </a:lnTo>
                <a:close/>
              </a:path>
              <a:path w="349885" h="184150">
                <a:moveTo>
                  <a:pt x="331587" y="24003"/>
                </a:moveTo>
                <a:lnTo>
                  <a:pt x="269621" y="24003"/>
                </a:lnTo>
                <a:lnTo>
                  <a:pt x="280695" y="24860"/>
                </a:lnTo>
                <a:lnTo>
                  <a:pt x="290306" y="27432"/>
                </a:lnTo>
                <a:lnTo>
                  <a:pt x="316110" y="64258"/>
                </a:lnTo>
                <a:lnTo>
                  <a:pt x="316611" y="75692"/>
                </a:lnTo>
                <a:lnTo>
                  <a:pt x="349251" y="75692"/>
                </a:lnTo>
                <a:lnTo>
                  <a:pt x="339209" y="34925"/>
                </a:lnTo>
                <a:lnTo>
                  <a:pt x="335466" y="28940"/>
                </a:lnTo>
                <a:lnTo>
                  <a:pt x="331587" y="2400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94914" y="3775836"/>
            <a:ext cx="866534" cy="18402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21530" y="3697859"/>
            <a:ext cx="1032637" cy="31242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429884" y="3697096"/>
            <a:ext cx="876935" cy="262890"/>
          </a:xfrm>
          <a:custGeom>
            <a:avLst/>
            <a:gdLst/>
            <a:ahLst/>
            <a:cxnLst/>
            <a:rect l="l" t="t" r="r" b="b"/>
            <a:pathLst>
              <a:path w="876935" h="262889">
                <a:moveTo>
                  <a:pt x="22732" y="81406"/>
                </a:moveTo>
                <a:lnTo>
                  <a:pt x="10540" y="81406"/>
                </a:lnTo>
                <a:lnTo>
                  <a:pt x="6223" y="81660"/>
                </a:lnTo>
                <a:lnTo>
                  <a:pt x="4572" y="81914"/>
                </a:lnTo>
                <a:lnTo>
                  <a:pt x="3301" y="82423"/>
                </a:lnTo>
                <a:lnTo>
                  <a:pt x="2159" y="82803"/>
                </a:lnTo>
                <a:lnTo>
                  <a:pt x="1269" y="83311"/>
                </a:lnTo>
                <a:lnTo>
                  <a:pt x="762" y="84074"/>
                </a:lnTo>
                <a:lnTo>
                  <a:pt x="126" y="84708"/>
                </a:lnTo>
                <a:lnTo>
                  <a:pt x="0" y="88645"/>
                </a:lnTo>
                <a:lnTo>
                  <a:pt x="507" y="91186"/>
                </a:lnTo>
                <a:lnTo>
                  <a:pt x="53593" y="253618"/>
                </a:lnTo>
                <a:lnTo>
                  <a:pt x="53975" y="254888"/>
                </a:lnTo>
                <a:lnTo>
                  <a:pt x="54482" y="255904"/>
                </a:lnTo>
                <a:lnTo>
                  <a:pt x="55480" y="256920"/>
                </a:lnTo>
                <a:lnTo>
                  <a:pt x="56134" y="257682"/>
                </a:lnTo>
                <a:lnTo>
                  <a:pt x="71119" y="260350"/>
                </a:lnTo>
                <a:lnTo>
                  <a:pt x="79120" y="260350"/>
                </a:lnTo>
                <a:lnTo>
                  <a:pt x="95630" y="256920"/>
                </a:lnTo>
                <a:lnTo>
                  <a:pt x="96519" y="256158"/>
                </a:lnTo>
                <a:lnTo>
                  <a:pt x="97154" y="255015"/>
                </a:lnTo>
                <a:lnTo>
                  <a:pt x="97536" y="253618"/>
                </a:lnTo>
                <a:lnTo>
                  <a:pt x="105087" y="227075"/>
                </a:lnTo>
                <a:lnTo>
                  <a:pt x="77215" y="227075"/>
                </a:lnTo>
                <a:lnTo>
                  <a:pt x="76835" y="225298"/>
                </a:lnTo>
                <a:lnTo>
                  <a:pt x="34036" y="87249"/>
                </a:lnTo>
                <a:lnTo>
                  <a:pt x="33654" y="86232"/>
                </a:lnTo>
                <a:lnTo>
                  <a:pt x="33147" y="85217"/>
                </a:lnTo>
                <a:lnTo>
                  <a:pt x="32421" y="84074"/>
                </a:lnTo>
                <a:lnTo>
                  <a:pt x="32130" y="83566"/>
                </a:lnTo>
                <a:lnTo>
                  <a:pt x="24891" y="81660"/>
                </a:lnTo>
                <a:lnTo>
                  <a:pt x="22732" y="81406"/>
                </a:lnTo>
                <a:close/>
              </a:path>
              <a:path w="876935" h="262889">
                <a:moveTo>
                  <a:pt x="163308" y="130428"/>
                </a:moveTo>
                <a:lnTo>
                  <a:pt x="132461" y="130428"/>
                </a:lnTo>
                <a:lnTo>
                  <a:pt x="132841" y="132206"/>
                </a:lnTo>
                <a:lnTo>
                  <a:pt x="170434" y="254888"/>
                </a:lnTo>
                <a:lnTo>
                  <a:pt x="188340" y="260350"/>
                </a:lnTo>
                <a:lnTo>
                  <a:pt x="196341" y="260350"/>
                </a:lnTo>
                <a:lnTo>
                  <a:pt x="211962" y="256920"/>
                </a:lnTo>
                <a:lnTo>
                  <a:pt x="212851" y="256158"/>
                </a:lnTo>
                <a:lnTo>
                  <a:pt x="213487" y="255015"/>
                </a:lnTo>
                <a:lnTo>
                  <a:pt x="213867" y="253618"/>
                </a:lnTo>
                <a:lnTo>
                  <a:pt x="222581" y="227075"/>
                </a:lnTo>
                <a:lnTo>
                  <a:pt x="192786" y="227075"/>
                </a:lnTo>
                <a:lnTo>
                  <a:pt x="192404" y="225298"/>
                </a:lnTo>
                <a:lnTo>
                  <a:pt x="163308" y="130428"/>
                </a:lnTo>
                <a:close/>
              </a:path>
              <a:path w="876935" h="262889">
                <a:moveTo>
                  <a:pt x="139318" y="81406"/>
                </a:moveTo>
                <a:lnTo>
                  <a:pt x="127635" y="81406"/>
                </a:lnTo>
                <a:lnTo>
                  <a:pt x="125602" y="81660"/>
                </a:lnTo>
                <a:lnTo>
                  <a:pt x="123570" y="81787"/>
                </a:lnTo>
                <a:lnTo>
                  <a:pt x="118110" y="84454"/>
                </a:lnTo>
                <a:lnTo>
                  <a:pt x="117475" y="85217"/>
                </a:lnTo>
                <a:lnTo>
                  <a:pt x="117093" y="86232"/>
                </a:lnTo>
                <a:lnTo>
                  <a:pt x="116731" y="87629"/>
                </a:lnTo>
                <a:lnTo>
                  <a:pt x="77597" y="225298"/>
                </a:lnTo>
                <a:lnTo>
                  <a:pt x="77215" y="227075"/>
                </a:lnTo>
                <a:lnTo>
                  <a:pt x="105087" y="227075"/>
                </a:lnTo>
                <a:lnTo>
                  <a:pt x="132079" y="132206"/>
                </a:lnTo>
                <a:lnTo>
                  <a:pt x="132461" y="130428"/>
                </a:lnTo>
                <a:lnTo>
                  <a:pt x="163308" y="130428"/>
                </a:lnTo>
                <a:lnTo>
                  <a:pt x="149987" y="86995"/>
                </a:lnTo>
                <a:lnTo>
                  <a:pt x="149732" y="85978"/>
                </a:lnTo>
                <a:lnTo>
                  <a:pt x="149351" y="85089"/>
                </a:lnTo>
                <a:lnTo>
                  <a:pt x="141350" y="81660"/>
                </a:lnTo>
                <a:lnTo>
                  <a:pt x="139318" y="81406"/>
                </a:lnTo>
                <a:close/>
              </a:path>
              <a:path w="876935" h="262889">
                <a:moveTo>
                  <a:pt x="258444" y="81406"/>
                </a:moveTo>
                <a:lnTo>
                  <a:pt x="246506" y="81406"/>
                </a:lnTo>
                <a:lnTo>
                  <a:pt x="244348" y="81660"/>
                </a:lnTo>
                <a:lnTo>
                  <a:pt x="242188" y="81787"/>
                </a:lnTo>
                <a:lnTo>
                  <a:pt x="236474" y="84454"/>
                </a:lnTo>
                <a:lnTo>
                  <a:pt x="235838" y="85217"/>
                </a:lnTo>
                <a:lnTo>
                  <a:pt x="235457" y="86232"/>
                </a:lnTo>
                <a:lnTo>
                  <a:pt x="235203" y="87249"/>
                </a:lnTo>
                <a:lnTo>
                  <a:pt x="192912" y="225298"/>
                </a:lnTo>
                <a:lnTo>
                  <a:pt x="192786" y="227075"/>
                </a:lnTo>
                <a:lnTo>
                  <a:pt x="222581" y="227075"/>
                </a:lnTo>
                <a:lnTo>
                  <a:pt x="266064" y="94614"/>
                </a:lnTo>
                <a:lnTo>
                  <a:pt x="266826" y="92710"/>
                </a:lnTo>
                <a:lnTo>
                  <a:pt x="267207" y="91186"/>
                </a:lnTo>
                <a:lnTo>
                  <a:pt x="267715" y="88645"/>
                </a:lnTo>
                <a:lnTo>
                  <a:pt x="267715" y="84708"/>
                </a:lnTo>
                <a:lnTo>
                  <a:pt x="267207" y="84200"/>
                </a:lnTo>
                <a:lnTo>
                  <a:pt x="266700" y="83566"/>
                </a:lnTo>
                <a:lnTo>
                  <a:pt x="265938" y="82930"/>
                </a:lnTo>
                <a:lnTo>
                  <a:pt x="264794" y="82423"/>
                </a:lnTo>
                <a:lnTo>
                  <a:pt x="263778" y="81914"/>
                </a:lnTo>
                <a:lnTo>
                  <a:pt x="262254" y="81660"/>
                </a:lnTo>
                <a:lnTo>
                  <a:pt x="258444" y="81406"/>
                </a:lnTo>
                <a:close/>
              </a:path>
              <a:path w="876935" h="262889">
                <a:moveTo>
                  <a:pt x="389636" y="81406"/>
                </a:moveTo>
                <a:lnTo>
                  <a:pt x="383159" y="81406"/>
                </a:lnTo>
                <a:lnTo>
                  <a:pt x="380491" y="81533"/>
                </a:lnTo>
                <a:lnTo>
                  <a:pt x="378460" y="81787"/>
                </a:lnTo>
                <a:lnTo>
                  <a:pt x="376300" y="81914"/>
                </a:lnTo>
                <a:lnTo>
                  <a:pt x="374650" y="82296"/>
                </a:lnTo>
                <a:lnTo>
                  <a:pt x="372110" y="83311"/>
                </a:lnTo>
                <a:lnTo>
                  <a:pt x="371348" y="83947"/>
                </a:lnTo>
                <a:lnTo>
                  <a:pt x="370331" y="85471"/>
                </a:lnTo>
                <a:lnTo>
                  <a:pt x="370331" y="256412"/>
                </a:lnTo>
                <a:lnTo>
                  <a:pt x="370839" y="257048"/>
                </a:lnTo>
                <a:lnTo>
                  <a:pt x="371348" y="257810"/>
                </a:lnTo>
                <a:lnTo>
                  <a:pt x="383159" y="260350"/>
                </a:lnTo>
                <a:lnTo>
                  <a:pt x="389636" y="260350"/>
                </a:lnTo>
                <a:lnTo>
                  <a:pt x="392302" y="260223"/>
                </a:lnTo>
                <a:lnTo>
                  <a:pt x="396493" y="259714"/>
                </a:lnTo>
                <a:lnTo>
                  <a:pt x="398144" y="259333"/>
                </a:lnTo>
                <a:lnTo>
                  <a:pt x="399288" y="258825"/>
                </a:lnTo>
                <a:lnTo>
                  <a:pt x="400557" y="258317"/>
                </a:lnTo>
                <a:lnTo>
                  <a:pt x="401319" y="257810"/>
                </a:lnTo>
                <a:lnTo>
                  <a:pt x="402463" y="256412"/>
                </a:lnTo>
                <a:lnTo>
                  <a:pt x="402716" y="255524"/>
                </a:lnTo>
                <a:lnTo>
                  <a:pt x="402716" y="86232"/>
                </a:lnTo>
                <a:lnTo>
                  <a:pt x="399288" y="82803"/>
                </a:lnTo>
                <a:lnTo>
                  <a:pt x="398144" y="82296"/>
                </a:lnTo>
                <a:lnTo>
                  <a:pt x="396493" y="81914"/>
                </a:lnTo>
                <a:lnTo>
                  <a:pt x="394462" y="81787"/>
                </a:lnTo>
                <a:lnTo>
                  <a:pt x="392302" y="81533"/>
                </a:lnTo>
                <a:lnTo>
                  <a:pt x="389636" y="81406"/>
                </a:lnTo>
                <a:close/>
              </a:path>
              <a:path w="876935" h="262889">
                <a:moveTo>
                  <a:pt x="394080" y="12319"/>
                </a:moveTo>
                <a:lnTo>
                  <a:pt x="378713" y="12319"/>
                </a:lnTo>
                <a:lnTo>
                  <a:pt x="373379" y="13588"/>
                </a:lnTo>
                <a:lnTo>
                  <a:pt x="370586" y="16255"/>
                </a:lnTo>
                <a:lnTo>
                  <a:pt x="367664" y="18796"/>
                </a:lnTo>
                <a:lnTo>
                  <a:pt x="366339" y="23495"/>
                </a:lnTo>
                <a:lnTo>
                  <a:pt x="366267" y="37973"/>
                </a:lnTo>
                <a:lnTo>
                  <a:pt x="367664" y="42799"/>
                </a:lnTo>
                <a:lnTo>
                  <a:pt x="373252" y="47878"/>
                </a:lnTo>
                <a:lnTo>
                  <a:pt x="378460" y="49149"/>
                </a:lnTo>
                <a:lnTo>
                  <a:pt x="393826" y="49149"/>
                </a:lnTo>
                <a:lnTo>
                  <a:pt x="399161" y="47878"/>
                </a:lnTo>
                <a:lnTo>
                  <a:pt x="402081" y="45211"/>
                </a:lnTo>
                <a:lnTo>
                  <a:pt x="405002" y="42672"/>
                </a:lnTo>
                <a:lnTo>
                  <a:pt x="406328" y="37973"/>
                </a:lnTo>
                <a:lnTo>
                  <a:pt x="406400" y="23495"/>
                </a:lnTo>
                <a:lnTo>
                  <a:pt x="405002" y="18669"/>
                </a:lnTo>
                <a:lnTo>
                  <a:pt x="399414" y="13588"/>
                </a:lnTo>
                <a:lnTo>
                  <a:pt x="394080" y="12319"/>
                </a:lnTo>
                <a:close/>
              </a:path>
              <a:path w="876935" h="262889">
                <a:moveTo>
                  <a:pt x="565785" y="107823"/>
                </a:moveTo>
                <a:lnTo>
                  <a:pt x="533273" y="107823"/>
                </a:lnTo>
                <a:lnTo>
                  <a:pt x="533372" y="209292"/>
                </a:lnTo>
                <a:lnTo>
                  <a:pt x="545454" y="248665"/>
                </a:lnTo>
                <a:lnTo>
                  <a:pt x="575944" y="262381"/>
                </a:lnTo>
                <a:lnTo>
                  <a:pt x="588137" y="262381"/>
                </a:lnTo>
                <a:lnTo>
                  <a:pt x="609980" y="258317"/>
                </a:lnTo>
                <a:lnTo>
                  <a:pt x="612139" y="257428"/>
                </a:lnTo>
                <a:lnTo>
                  <a:pt x="613663" y="256539"/>
                </a:lnTo>
                <a:lnTo>
                  <a:pt x="614679" y="255524"/>
                </a:lnTo>
                <a:lnTo>
                  <a:pt x="615823" y="254507"/>
                </a:lnTo>
                <a:lnTo>
                  <a:pt x="616585" y="252983"/>
                </a:lnTo>
                <a:lnTo>
                  <a:pt x="617601" y="248665"/>
                </a:lnTo>
                <a:lnTo>
                  <a:pt x="617854" y="245872"/>
                </a:lnTo>
                <a:lnTo>
                  <a:pt x="617727" y="238125"/>
                </a:lnTo>
                <a:lnTo>
                  <a:pt x="617374" y="236092"/>
                </a:lnTo>
                <a:lnTo>
                  <a:pt x="581278" y="236092"/>
                </a:lnTo>
                <a:lnTo>
                  <a:pt x="574801" y="233172"/>
                </a:lnTo>
                <a:lnTo>
                  <a:pt x="565785" y="201167"/>
                </a:lnTo>
                <a:lnTo>
                  <a:pt x="565785" y="107823"/>
                </a:lnTo>
                <a:close/>
              </a:path>
              <a:path w="876935" h="262889">
                <a:moveTo>
                  <a:pt x="614044" y="230886"/>
                </a:moveTo>
                <a:lnTo>
                  <a:pt x="612266" y="230886"/>
                </a:lnTo>
                <a:lnTo>
                  <a:pt x="611124" y="231266"/>
                </a:lnTo>
                <a:lnTo>
                  <a:pt x="609853" y="231775"/>
                </a:lnTo>
                <a:lnTo>
                  <a:pt x="608456" y="232282"/>
                </a:lnTo>
                <a:lnTo>
                  <a:pt x="606932" y="232917"/>
                </a:lnTo>
                <a:lnTo>
                  <a:pt x="605027" y="233552"/>
                </a:lnTo>
                <a:lnTo>
                  <a:pt x="603250" y="234187"/>
                </a:lnTo>
                <a:lnTo>
                  <a:pt x="601090" y="234695"/>
                </a:lnTo>
                <a:lnTo>
                  <a:pt x="598804" y="235330"/>
                </a:lnTo>
                <a:lnTo>
                  <a:pt x="596391" y="235838"/>
                </a:lnTo>
                <a:lnTo>
                  <a:pt x="593725" y="236092"/>
                </a:lnTo>
                <a:lnTo>
                  <a:pt x="617374" y="236092"/>
                </a:lnTo>
                <a:lnTo>
                  <a:pt x="617219" y="235203"/>
                </a:lnTo>
                <a:lnTo>
                  <a:pt x="616965" y="234061"/>
                </a:lnTo>
                <a:lnTo>
                  <a:pt x="616585" y="233172"/>
                </a:lnTo>
                <a:lnTo>
                  <a:pt x="616330" y="232282"/>
                </a:lnTo>
                <a:lnTo>
                  <a:pt x="615823" y="231648"/>
                </a:lnTo>
                <a:lnTo>
                  <a:pt x="615188" y="231393"/>
                </a:lnTo>
                <a:lnTo>
                  <a:pt x="614679" y="231139"/>
                </a:lnTo>
                <a:lnTo>
                  <a:pt x="614044" y="230886"/>
                </a:lnTo>
                <a:close/>
              </a:path>
              <a:path w="876935" h="262889">
                <a:moveTo>
                  <a:pt x="612393" y="82296"/>
                </a:moveTo>
                <a:lnTo>
                  <a:pt x="507618" y="82296"/>
                </a:lnTo>
                <a:lnTo>
                  <a:pt x="506602" y="82550"/>
                </a:lnTo>
                <a:lnTo>
                  <a:pt x="505840" y="82930"/>
                </a:lnTo>
                <a:lnTo>
                  <a:pt x="504951" y="83311"/>
                </a:lnTo>
                <a:lnTo>
                  <a:pt x="504189" y="84074"/>
                </a:lnTo>
                <a:lnTo>
                  <a:pt x="503681" y="85217"/>
                </a:lnTo>
                <a:lnTo>
                  <a:pt x="503174" y="86232"/>
                </a:lnTo>
                <a:lnTo>
                  <a:pt x="502792" y="87502"/>
                </a:lnTo>
                <a:lnTo>
                  <a:pt x="502412" y="89153"/>
                </a:lnTo>
                <a:lnTo>
                  <a:pt x="502157" y="90804"/>
                </a:lnTo>
                <a:lnTo>
                  <a:pt x="501903" y="92710"/>
                </a:lnTo>
                <a:lnTo>
                  <a:pt x="501903" y="99567"/>
                </a:lnTo>
                <a:lnTo>
                  <a:pt x="502538" y="102869"/>
                </a:lnTo>
                <a:lnTo>
                  <a:pt x="503681" y="104775"/>
                </a:lnTo>
                <a:lnTo>
                  <a:pt x="504951" y="106806"/>
                </a:lnTo>
                <a:lnTo>
                  <a:pt x="506475" y="107823"/>
                </a:lnTo>
                <a:lnTo>
                  <a:pt x="613410" y="107823"/>
                </a:lnTo>
                <a:lnTo>
                  <a:pt x="614934" y="106806"/>
                </a:lnTo>
                <a:lnTo>
                  <a:pt x="616076" y="104775"/>
                </a:lnTo>
                <a:lnTo>
                  <a:pt x="617347" y="102869"/>
                </a:lnTo>
                <a:lnTo>
                  <a:pt x="617854" y="99567"/>
                </a:lnTo>
                <a:lnTo>
                  <a:pt x="617727" y="90804"/>
                </a:lnTo>
                <a:lnTo>
                  <a:pt x="617219" y="87502"/>
                </a:lnTo>
                <a:lnTo>
                  <a:pt x="616838" y="86232"/>
                </a:lnTo>
                <a:lnTo>
                  <a:pt x="616203" y="85217"/>
                </a:lnTo>
                <a:lnTo>
                  <a:pt x="615568" y="84074"/>
                </a:lnTo>
                <a:lnTo>
                  <a:pt x="614934" y="83311"/>
                </a:lnTo>
                <a:lnTo>
                  <a:pt x="613410" y="82550"/>
                </a:lnTo>
                <a:lnTo>
                  <a:pt x="612393" y="82296"/>
                </a:lnTo>
                <a:close/>
              </a:path>
              <a:path w="876935" h="262889">
                <a:moveTo>
                  <a:pt x="552703" y="36575"/>
                </a:moveTo>
                <a:lnTo>
                  <a:pt x="546353" y="36575"/>
                </a:lnTo>
                <a:lnTo>
                  <a:pt x="543687" y="36702"/>
                </a:lnTo>
                <a:lnTo>
                  <a:pt x="541527" y="36956"/>
                </a:lnTo>
                <a:lnTo>
                  <a:pt x="539495" y="37083"/>
                </a:lnTo>
                <a:lnTo>
                  <a:pt x="537844" y="37592"/>
                </a:lnTo>
                <a:lnTo>
                  <a:pt x="535304" y="38607"/>
                </a:lnTo>
                <a:lnTo>
                  <a:pt x="534415" y="39370"/>
                </a:lnTo>
                <a:lnTo>
                  <a:pt x="534035" y="40004"/>
                </a:lnTo>
                <a:lnTo>
                  <a:pt x="533526" y="40767"/>
                </a:lnTo>
                <a:lnTo>
                  <a:pt x="533273" y="41655"/>
                </a:lnTo>
                <a:lnTo>
                  <a:pt x="533273" y="82296"/>
                </a:lnTo>
                <a:lnTo>
                  <a:pt x="565785" y="82296"/>
                </a:lnTo>
                <a:lnTo>
                  <a:pt x="565785" y="41655"/>
                </a:lnTo>
                <a:lnTo>
                  <a:pt x="557529" y="36956"/>
                </a:lnTo>
                <a:lnTo>
                  <a:pt x="555498" y="36702"/>
                </a:lnTo>
                <a:lnTo>
                  <a:pt x="552703" y="36575"/>
                </a:lnTo>
                <a:close/>
              </a:path>
              <a:path w="876935" h="262889">
                <a:moveTo>
                  <a:pt x="743203" y="0"/>
                </a:moveTo>
                <a:lnTo>
                  <a:pt x="736726" y="0"/>
                </a:lnTo>
                <a:lnTo>
                  <a:pt x="734060" y="126"/>
                </a:lnTo>
                <a:lnTo>
                  <a:pt x="723900" y="4191"/>
                </a:lnTo>
                <a:lnTo>
                  <a:pt x="723900" y="256412"/>
                </a:lnTo>
                <a:lnTo>
                  <a:pt x="724407" y="257048"/>
                </a:lnTo>
                <a:lnTo>
                  <a:pt x="724915" y="257810"/>
                </a:lnTo>
                <a:lnTo>
                  <a:pt x="736726" y="260350"/>
                </a:lnTo>
                <a:lnTo>
                  <a:pt x="743203" y="260350"/>
                </a:lnTo>
                <a:lnTo>
                  <a:pt x="745870" y="260223"/>
                </a:lnTo>
                <a:lnTo>
                  <a:pt x="750062" y="259714"/>
                </a:lnTo>
                <a:lnTo>
                  <a:pt x="751713" y="259333"/>
                </a:lnTo>
                <a:lnTo>
                  <a:pt x="752855" y="258825"/>
                </a:lnTo>
                <a:lnTo>
                  <a:pt x="754126" y="258317"/>
                </a:lnTo>
                <a:lnTo>
                  <a:pt x="754888" y="257810"/>
                </a:lnTo>
                <a:lnTo>
                  <a:pt x="756030" y="256412"/>
                </a:lnTo>
                <a:lnTo>
                  <a:pt x="756285" y="255524"/>
                </a:lnTo>
                <a:lnTo>
                  <a:pt x="756285" y="137540"/>
                </a:lnTo>
                <a:lnTo>
                  <a:pt x="762883" y="130111"/>
                </a:lnTo>
                <a:lnTo>
                  <a:pt x="794130" y="107426"/>
                </a:lnTo>
                <a:lnTo>
                  <a:pt x="798669" y="106299"/>
                </a:lnTo>
                <a:lnTo>
                  <a:pt x="756285" y="106299"/>
                </a:lnTo>
                <a:lnTo>
                  <a:pt x="756285" y="5079"/>
                </a:lnTo>
                <a:lnTo>
                  <a:pt x="756030" y="4191"/>
                </a:lnTo>
                <a:lnTo>
                  <a:pt x="755523" y="3428"/>
                </a:lnTo>
                <a:lnTo>
                  <a:pt x="754888" y="2667"/>
                </a:lnTo>
                <a:lnTo>
                  <a:pt x="754126" y="2031"/>
                </a:lnTo>
                <a:lnTo>
                  <a:pt x="752855" y="1524"/>
                </a:lnTo>
                <a:lnTo>
                  <a:pt x="751713" y="1016"/>
                </a:lnTo>
                <a:lnTo>
                  <a:pt x="750062" y="634"/>
                </a:lnTo>
                <a:lnTo>
                  <a:pt x="745870" y="126"/>
                </a:lnTo>
                <a:lnTo>
                  <a:pt x="743203" y="0"/>
                </a:lnTo>
                <a:close/>
              </a:path>
              <a:path w="876935" h="262889">
                <a:moveTo>
                  <a:pt x="867140" y="105410"/>
                </a:moveTo>
                <a:lnTo>
                  <a:pt x="812673" y="105410"/>
                </a:lnTo>
                <a:lnTo>
                  <a:pt x="818261" y="106425"/>
                </a:lnTo>
                <a:lnTo>
                  <a:pt x="822960" y="108712"/>
                </a:lnTo>
                <a:lnTo>
                  <a:pt x="841628" y="133476"/>
                </a:lnTo>
                <a:lnTo>
                  <a:pt x="843279" y="139318"/>
                </a:lnTo>
                <a:lnTo>
                  <a:pt x="844041" y="146938"/>
                </a:lnTo>
                <a:lnTo>
                  <a:pt x="844041" y="255524"/>
                </a:lnTo>
                <a:lnTo>
                  <a:pt x="844295" y="256412"/>
                </a:lnTo>
                <a:lnTo>
                  <a:pt x="844803" y="257048"/>
                </a:lnTo>
                <a:lnTo>
                  <a:pt x="845312" y="257810"/>
                </a:lnTo>
                <a:lnTo>
                  <a:pt x="846201" y="258317"/>
                </a:lnTo>
                <a:lnTo>
                  <a:pt x="848487" y="259333"/>
                </a:lnTo>
                <a:lnTo>
                  <a:pt x="850138" y="259714"/>
                </a:lnTo>
                <a:lnTo>
                  <a:pt x="854455" y="260223"/>
                </a:lnTo>
                <a:lnTo>
                  <a:pt x="857123" y="260350"/>
                </a:lnTo>
                <a:lnTo>
                  <a:pt x="863473" y="260350"/>
                </a:lnTo>
                <a:lnTo>
                  <a:pt x="875791" y="257048"/>
                </a:lnTo>
                <a:lnTo>
                  <a:pt x="876300" y="256412"/>
                </a:lnTo>
                <a:lnTo>
                  <a:pt x="876553" y="255524"/>
                </a:lnTo>
                <a:lnTo>
                  <a:pt x="876553" y="152653"/>
                </a:lnTo>
                <a:lnTo>
                  <a:pt x="871092" y="113283"/>
                </a:lnTo>
                <a:lnTo>
                  <a:pt x="867532" y="105912"/>
                </a:lnTo>
                <a:lnTo>
                  <a:pt x="867140" y="105410"/>
                </a:lnTo>
                <a:close/>
              </a:path>
              <a:path w="876935" h="262889">
                <a:moveTo>
                  <a:pt x="813053" y="78739"/>
                </a:moveTo>
                <a:lnTo>
                  <a:pt x="770286" y="94138"/>
                </a:lnTo>
                <a:lnTo>
                  <a:pt x="756285" y="106299"/>
                </a:lnTo>
                <a:lnTo>
                  <a:pt x="798669" y="106299"/>
                </a:lnTo>
                <a:lnTo>
                  <a:pt x="800226" y="105912"/>
                </a:lnTo>
                <a:lnTo>
                  <a:pt x="806323" y="105410"/>
                </a:lnTo>
                <a:lnTo>
                  <a:pt x="867140" y="105410"/>
                </a:lnTo>
                <a:lnTo>
                  <a:pt x="862584" y="99567"/>
                </a:lnTo>
                <a:lnTo>
                  <a:pt x="829405" y="80168"/>
                </a:lnTo>
                <a:lnTo>
                  <a:pt x="821574" y="79097"/>
                </a:lnTo>
                <a:lnTo>
                  <a:pt x="813053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89850" y="3697096"/>
            <a:ext cx="920750" cy="262890"/>
          </a:xfrm>
          <a:custGeom>
            <a:avLst/>
            <a:gdLst/>
            <a:ahLst/>
            <a:cxnLst/>
            <a:rect l="l" t="t" r="r" b="b"/>
            <a:pathLst>
              <a:path w="920750" h="262889">
                <a:moveTo>
                  <a:pt x="85142" y="78739"/>
                </a:moveTo>
                <a:lnTo>
                  <a:pt x="42236" y="88737"/>
                </a:lnTo>
                <a:lnTo>
                  <a:pt x="13117" y="116903"/>
                </a:lnTo>
                <a:lnTo>
                  <a:pt x="304" y="161077"/>
                </a:lnTo>
                <a:lnTo>
                  <a:pt x="0" y="173862"/>
                </a:lnTo>
                <a:lnTo>
                  <a:pt x="282" y="182576"/>
                </a:lnTo>
                <a:lnTo>
                  <a:pt x="12779" y="227075"/>
                </a:lnTo>
                <a:lnTo>
                  <a:pt x="42464" y="253708"/>
                </a:lnTo>
                <a:lnTo>
                  <a:pt x="88698" y="262763"/>
                </a:lnTo>
                <a:lnTo>
                  <a:pt x="97080" y="262763"/>
                </a:lnTo>
                <a:lnTo>
                  <a:pt x="105081" y="262127"/>
                </a:lnTo>
                <a:lnTo>
                  <a:pt x="119940" y="259841"/>
                </a:lnTo>
                <a:lnTo>
                  <a:pt x="126417" y="258444"/>
                </a:lnTo>
                <a:lnTo>
                  <a:pt x="132132" y="256920"/>
                </a:lnTo>
                <a:lnTo>
                  <a:pt x="137720" y="255524"/>
                </a:lnTo>
                <a:lnTo>
                  <a:pt x="142292" y="254000"/>
                </a:lnTo>
                <a:lnTo>
                  <a:pt x="145848" y="252475"/>
                </a:lnTo>
                <a:lnTo>
                  <a:pt x="151579" y="249793"/>
                </a:lnTo>
                <a:lnTo>
                  <a:pt x="152325" y="249047"/>
                </a:lnTo>
                <a:lnTo>
                  <a:pt x="153087" y="248412"/>
                </a:lnTo>
                <a:lnTo>
                  <a:pt x="154103" y="246887"/>
                </a:lnTo>
                <a:lnTo>
                  <a:pt x="154865" y="245363"/>
                </a:lnTo>
                <a:lnTo>
                  <a:pt x="155119" y="244475"/>
                </a:lnTo>
                <a:lnTo>
                  <a:pt x="155373" y="242442"/>
                </a:lnTo>
                <a:lnTo>
                  <a:pt x="155627" y="241300"/>
                </a:lnTo>
                <a:lnTo>
                  <a:pt x="155754" y="237870"/>
                </a:lnTo>
                <a:lnTo>
                  <a:pt x="91746" y="237870"/>
                </a:lnTo>
                <a:lnTo>
                  <a:pt x="84053" y="237589"/>
                </a:lnTo>
                <a:lnTo>
                  <a:pt x="46534" y="221233"/>
                </a:lnTo>
                <a:lnTo>
                  <a:pt x="33707" y="186308"/>
                </a:lnTo>
                <a:lnTo>
                  <a:pt x="33707" y="177037"/>
                </a:lnTo>
                <a:lnTo>
                  <a:pt x="153849" y="177037"/>
                </a:lnTo>
                <a:lnTo>
                  <a:pt x="156770" y="175894"/>
                </a:lnTo>
                <a:lnTo>
                  <a:pt x="159437" y="173862"/>
                </a:lnTo>
                <a:lnTo>
                  <a:pt x="161977" y="171830"/>
                </a:lnTo>
                <a:lnTo>
                  <a:pt x="163247" y="168401"/>
                </a:lnTo>
                <a:lnTo>
                  <a:pt x="163122" y="154431"/>
                </a:lnTo>
                <a:lnTo>
                  <a:pt x="33707" y="154431"/>
                </a:lnTo>
                <a:lnTo>
                  <a:pt x="33961" y="147700"/>
                </a:lnTo>
                <a:lnTo>
                  <a:pt x="35231" y="141097"/>
                </a:lnTo>
                <a:lnTo>
                  <a:pt x="37631" y="134538"/>
                </a:lnTo>
                <a:lnTo>
                  <a:pt x="39676" y="128524"/>
                </a:lnTo>
                <a:lnTo>
                  <a:pt x="42851" y="123062"/>
                </a:lnTo>
                <a:lnTo>
                  <a:pt x="47042" y="118363"/>
                </a:lnTo>
                <a:lnTo>
                  <a:pt x="51106" y="113664"/>
                </a:lnTo>
                <a:lnTo>
                  <a:pt x="56186" y="109854"/>
                </a:lnTo>
                <a:lnTo>
                  <a:pt x="62282" y="107061"/>
                </a:lnTo>
                <a:lnTo>
                  <a:pt x="68378" y="104139"/>
                </a:lnTo>
                <a:lnTo>
                  <a:pt x="75490" y="102742"/>
                </a:lnTo>
                <a:lnTo>
                  <a:pt x="145458" y="102742"/>
                </a:lnTo>
                <a:lnTo>
                  <a:pt x="144959" y="102107"/>
                </a:lnTo>
                <a:lnTo>
                  <a:pt x="104494" y="80343"/>
                </a:lnTo>
                <a:lnTo>
                  <a:pt x="95217" y="79142"/>
                </a:lnTo>
                <a:lnTo>
                  <a:pt x="85142" y="78739"/>
                </a:lnTo>
                <a:close/>
              </a:path>
              <a:path w="920750" h="262889">
                <a:moveTo>
                  <a:pt x="151309" y="225170"/>
                </a:moveTo>
                <a:lnTo>
                  <a:pt x="148769" y="225170"/>
                </a:lnTo>
                <a:lnTo>
                  <a:pt x="146483" y="225805"/>
                </a:lnTo>
                <a:lnTo>
                  <a:pt x="143435" y="227075"/>
                </a:lnTo>
                <a:lnTo>
                  <a:pt x="140260" y="228473"/>
                </a:lnTo>
                <a:lnTo>
                  <a:pt x="136323" y="229869"/>
                </a:lnTo>
                <a:lnTo>
                  <a:pt x="100255" y="237870"/>
                </a:lnTo>
                <a:lnTo>
                  <a:pt x="155754" y="237870"/>
                </a:lnTo>
                <a:lnTo>
                  <a:pt x="152833" y="225805"/>
                </a:lnTo>
                <a:lnTo>
                  <a:pt x="152198" y="225425"/>
                </a:lnTo>
                <a:lnTo>
                  <a:pt x="151309" y="225170"/>
                </a:lnTo>
                <a:close/>
              </a:path>
              <a:path w="920750" h="262889">
                <a:moveTo>
                  <a:pt x="145458" y="102742"/>
                </a:moveTo>
                <a:lnTo>
                  <a:pt x="83491" y="102742"/>
                </a:lnTo>
                <a:lnTo>
                  <a:pt x="94566" y="103600"/>
                </a:lnTo>
                <a:lnTo>
                  <a:pt x="104176" y="106172"/>
                </a:lnTo>
                <a:lnTo>
                  <a:pt x="129981" y="142998"/>
                </a:lnTo>
                <a:lnTo>
                  <a:pt x="130481" y="154431"/>
                </a:lnTo>
                <a:lnTo>
                  <a:pt x="163122" y="154431"/>
                </a:lnTo>
                <a:lnTo>
                  <a:pt x="153079" y="113664"/>
                </a:lnTo>
                <a:lnTo>
                  <a:pt x="149337" y="107680"/>
                </a:lnTo>
                <a:lnTo>
                  <a:pt x="145458" y="102742"/>
                </a:lnTo>
                <a:close/>
              </a:path>
              <a:path w="920750" h="262889">
                <a:moveTo>
                  <a:pt x="399555" y="103631"/>
                </a:moveTo>
                <a:lnTo>
                  <a:pt x="342190" y="103631"/>
                </a:lnTo>
                <a:lnTo>
                  <a:pt x="348413" y="104520"/>
                </a:lnTo>
                <a:lnTo>
                  <a:pt x="358700" y="107823"/>
                </a:lnTo>
                <a:lnTo>
                  <a:pt x="362891" y="110362"/>
                </a:lnTo>
                <a:lnTo>
                  <a:pt x="366066" y="113664"/>
                </a:lnTo>
                <a:lnTo>
                  <a:pt x="369368" y="116966"/>
                </a:lnTo>
                <a:lnTo>
                  <a:pt x="371654" y="121030"/>
                </a:lnTo>
                <a:lnTo>
                  <a:pt x="373178" y="125983"/>
                </a:lnTo>
                <a:lnTo>
                  <a:pt x="374575" y="130937"/>
                </a:lnTo>
                <a:lnTo>
                  <a:pt x="375337" y="136651"/>
                </a:lnTo>
                <a:lnTo>
                  <a:pt x="375337" y="156082"/>
                </a:lnTo>
                <a:lnTo>
                  <a:pt x="350826" y="156082"/>
                </a:lnTo>
                <a:lnTo>
                  <a:pt x="340726" y="156317"/>
                </a:lnTo>
                <a:lnTo>
                  <a:pt x="298296" y="163925"/>
                </a:lnTo>
                <a:lnTo>
                  <a:pt x="263958" y="194182"/>
                </a:lnTo>
                <a:lnTo>
                  <a:pt x="261926" y="202311"/>
                </a:lnTo>
                <a:lnTo>
                  <a:pt x="261926" y="219837"/>
                </a:lnTo>
                <a:lnTo>
                  <a:pt x="263323" y="227075"/>
                </a:lnTo>
                <a:lnTo>
                  <a:pt x="266371" y="233299"/>
                </a:lnTo>
                <a:lnTo>
                  <a:pt x="269292" y="239649"/>
                </a:lnTo>
                <a:lnTo>
                  <a:pt x="273483" y="244982"/>
                </a:lnTo>
                <a:lnTo>
                  <a:pt x="278817" y="249300"/>
                </a:lnTo>
                <a:lnTo>
                  <a:pt x="284151" y="253745"/>
                </a:lnTo>
                <a:lnTo>
                  <a:pt x="323394" y="262763"/>
                </a:lnTo>
                <a:lnTo>
                  <a:pt x="331298" y="262358"/>
                </a:lnTo>
                <a:lnTo>
                  <a:pt x="367368" y="248427"/>
                </a:lnTo>
                <a:lnTo>
                  <a:pt x="378835" y="238760"/>
                </a:lnTo>
                <a:lnTo>
                  <a:pt x="328601" y="238760"/>
                </a:lnTo>
                <a:lnTo>
                  <a:pt x="321126" y="238281"/>
                </a:lnTo>
                <a:lnTo>
                  <a:pt x="295200" y="218948"/>
                </a:lnTo>
                <a:lnTo>
                  <a:pt x="295200" y="205231"/>
                </a:lnTo>
                <a:lnTo>
                  <a:pt x="296216" y="200660"/>
                </a:lnTo>
                <a:lnTo>
                  <a:pt x="298248" y="196850"/>
                </a:lnTo>
                <a:lnTo>
                  <a:pt x="300280" y="192912"/>
                </a:lnTo>
                <a:lnTo>
                  <a:pt x="303455" y="189483"/>
                </a:lnTo>
                <a:lnTo>
                  <a:pt x="307900" y="186689"/>
                </a:lnTo>
                <a:lnTo>
                  <a:pt x="312218" y="183895"/>
                </a:lnTo>
                <a:lnTo>
                  <a:pt x="317679" y="181863"/>
                </a:lnTo>
                <a:lnTo>
                  <a:pt x="324283" y="180466"/>
                </a:lnTo>
                <a:lnTo>
                  <a:pt x="330760" y="178942"/>
                </a:lnTo>
                <a:lnTo>
                  <a:pt x="338507" y="178307"/>
                </a:lnTo>
                <a:lnTo>
                  <a:pt x="407595" y="178307"/>
                </a:lnTo>
                <a:lnTo>
                  <a:pt x="407595" y="141858"/>
                </a:lnTo>
                <a:lnTo>
                  <a:pt x="401372" y="106679"/>
                </a:lnTo>
                <a:lnTo>
                  <a:pt x="399555" y="103631"/>
                </a:lnTo>
                <a:close/>
              </a:path>
              <a:path w="920750" h="262889">
                <a:moveTo>
                  <a:pt x="407595" y="237998"/>
                </a:moveTo>
                <a:lnTo>
                  <a:pt x="379655" y="237998"/>
                </a:lnTo>
                <a:lnTo>
                  <a:pt x="379655" y="256286"/>
                </a:lnTo>
                <a:lnTo>
                  <a:pt x="380036" y="257301"/>
                </a:lnTo>
                <a:lnTo>
                  <a:pt x="381052" y="258063"/>
                </a:lnTo>
                <a:lnTo>
                  <a:pt x="381941" y="258825"/>
                </a:lnTo>
                <a:lnTo>
                  <a:pt x="383465" y="259333"/>
                </a:lnTo>
                <a:lnTo>
                  <a:pt x="387529" y="260095"/>
                </a:lnTo>
                <a:lnTo>
                  <a:pt x="390196" y="260350"/>
                </a:lnTo>
                <a:lnTo>
                  <a:pt x="397181" y="260350"/>
                </a:lnTo>
                <a:lnTo>
                  <a:pt x="407595" y="256286"/>
                </a:lnTo>
                <a:lnTo>
                  <a:pt x="407595" y="237998"/>
                </a:lnTo>
                <a:close/>
              </a:path>
              <a:path w="920750" h="262889">
                <a:moveTo>
                  <a:pt x="407595" y="178307"/>
                </a:moveTo>
                <a:lnTo>
                  <a:pt x="375337" y="178307"/>
                </a:lnTo>
                <a:lnTo>
                  <a:pt x="375337" y="213867"/>
                </a:lnTo>
                <a:lnTo>
                  <a:pt x="369290" y="219837"/>
                </a:lnTo>
                <a:lnTo>
                  <a:pt x="337110" y="238760"/>
                </a:lnTo>
                <a:lnTo>
                  <a:pt x="378835" y="238760"/>
                </a:lnTo>
                <a:lnTo>
                  <a:pt x="379655" y="237998"/>
                </a:lnTo>
                <a:lnTo>
                  <a:pt x="407595" y="237998"/>
                </a:lnTo>
                <a:lnTo>
                  <a:pt x="407595" y="178307"/>
                </a:lnTo>
                <a:close/>
              </a:path>
              <a:path w="920750" h="262889">
                <a:moveTo>
                  <a:pt x="337618" y="78739"/>
                </a:moveTo>
                <a:lnTo>
                  <a:pt x="330760" y="78739"/>
                </a:lnTo>
                <a:lnTo>
                  <a:pt x="324029" y="79375"/>
                </a:lnTo>
                <a:lnTo>
                  <a:pt x="279452" y="93090"/>
                </a:lnTo>
                <a:lnTo>
                  <a:pt x="274626" y="96647"/>
                </a:lnTo>
                <a:lnTo>
                  <a:pt x="272848" y="98170"/>
                </a:lnTo>
                <a:lnTo>
                  <a:pt x="271705" y="99949"/>
                </a:lnTo>
                <a:lnTo>
                  <a:pt x="271324" y="101726"/>
                </a:lnTo>
                <a:lnTo>
                  <a:pt x="270816" y="103504"/>
                </a:lnTo>
                <a:lnTo>
                  <a:pt x="274372" y="120268"/>
                </a:lnTo>
                <a:lnTo>
                  <a:pt x="275134" y="120776"/>
                </a:lnTo>
                <a:lnTo>
                  <a:pt x="276023" y="121030"/>
                </a:lnTo>
                <a:lnTo>
                  <a:pt x="278690" y="121030"/>
                </a:lnTo>
                <a:lnTo>
                  <a:pt x="281103" y="120141"/>
                </a:lnTo>
                <a:lnTo>
                  <a:pt x="284278" y="118237"/>
                </a:lnTo>
                <a:lnTo>
                  <a:pt x="287453" y="116458"/>
                </a:lnTo>
                <a:lnTo>
                  <a:pt x="291517" y="114553"/>
                </a:lnTo>
                <a:lnTo>
                  <a:pt x="296343" y="112394"/>
                </a:lnTo>
                <a:lnTo>
                  <a:pt x="301169" y="110108"/>
                </a:lnTo>
                <a:lnTo>
                  <a:pt x="306757" y="108203"/>
                </a:lnTo>
                <a:lnTo>
                  <a:pt x="313107" y="106425"/>
                </a:lnTo>
                <a:lnTo>
                  <a:pt x="319457" y="104520"/>
                </a:lnTo>
                <a:lnTo>
                  <a:pt x="326696" y="103631"/>
                </a:lnTo>
                <a:lnTo>
                  <a:pt x="399555" y="103631"/>
                </a:lnTo>
                <a:lnTo>
                  <a:pt x="397435" y="100075"/>
                </a:lnTo>
                <a:lnTo>
                  <a:pt x="391847" y="94868"/>
                </a:lnTo>
                <a:lnTo>
                  <a:pt x="386386" y="89535"/>
                </a:lnTo>
                <a:lnTo>
                  <a:pt x="379147" y="85598"/>
                </a:lnTo>
                <a:lnTo>
                  <a:pt x="370130" y="82803"/>
                </a:lnTo>
                <a:lnTo>
                  <a:pt x="363104" y="81043"/>
                </a:lnTo>
                <a:lnTo>
                  <a:pt x="355351" y="79771"/>
                </a:lnTo>
                <a:lnTo>
                  <a:pt x="346860" y="78999"/>
                </a:lnTo>
                <a:lnTo>
                  <a:pt x="337618" y="78739"/>
                </a:lnTo>
                <a:close/>
              </a:path>
              <a:path w="920750" h="262889">
                <a:moveTo>
                  <a:pt x="609017" y="78994"/>
                </a:moveTo>
                <a:lnTo>
                  <a:pt x="603429" y="78994"/>
                </a:lnTo>
                <a:lnTo>
                  <a:pt x="594811" y="79329"/>
                </a:lnTo>
                <a:lnTo>
                  <a:pt x="556693" y="91408"/>
                </a:lnTo>
                <a:lnTo>
                  <a:pt x="530500" y="121900"/>
                </a:lnTo>
                <a:lnTo>
                  <a:pt x="521028" y="160914"/>
                </a:lnTo>
                <a:lnTo>
                  <a:pt x="520625" y="172847"/>
                </a:lnTo>
                <a:lnTo>
                  <a:pt x="520939" y="183449"/>
                </a:lnTo>
                <a:lnTo>
                  <a:pt x="532198" y="226647"/>
                </a:lnTo>
                <a:lnTo>
                  <a:pt x="565710" y="256793"/>
                </a:lnTo>
                <a:lnTo>
                  <a:pt x="599619" y="262763"/>
                </a:lnTo>
                <a:lnTo>
                  <a:pt x="605842" y="262763"/>
                </a:lnTo>
                <a:lnTo>
                  <a:pt x="643053" y="252856"/>
                </a:lnTo>
                <a:lnTo>
                  <a:pt x="655372" y="244728"/>
                </a:lnTo>
                <a:lnTo>
                  <a:pt x="657023" y="243204"/>
                </a:lnTo>
                <a:lnTo>
                  <a:pt x="659690" y="238505"/>
                </a:lnTo>
                <a:lnTo>
                  <a:pt x="660071" y="237362"/>
                </a:lnTo>
                <a:lnTo>
                  <a:pt x="660325" y="236092"/>
                </a:lnTo>
                <a:lnTo>
                  <a:pt x="595936" y="236092"/>
                </a:lnTo>
                <a:lnTo>
                  <a:pt x="588951" y="234823"/>
                </a:lnTo>
                <a:lnTo>
                  <a:pt x="559995" y="207644"/>
                </a:lnTo>
                <a:lnTo>
                  <a:pt x="554534" y="171195"/>
                </a:lnTo>
                <a:lnTo>
                  <a:pt x="555318" y="155975"/>
                </a:lnTo>
                <a:lnTo>
                  <a:pt x="573955" y="114365"/>
                </a:lnTo>
                <a:lnTo>
                  <a:pt x="603048" y="104775"/>
                </a:lnTo>
                <a:lnTo>
                  <a:pt x="659468" y="104775"/>
                </a:lnTo>
                <a:lnTo>
                  <a:pt x="659436" y="104393"/>
                </a:lnTo>
                <a:lnTo>
                  <a:pt x="646482" y="89915"/>
                </a:lnTo>
                <a:lnTo>
                  <a:pt x="643053" y="87756"/>
                </a:lnTo>
                <a:lnTo>
                  <a:pt x="638989" y="85978"/>
                </a:lnTo>
                <a:lnTo>
                  <a:pt x="630099" y="82676"/>
                </a:lnTo>
                <a:lnTo>
                  <a:pt x="625146" y="81406"/>
                </a:lnTo>
                <a:lnTo>
                  <a:pt x="614605" y="79375"/>
                </a:lnTo>
                <a:lnTo>
                  <a:pt x="609017" y="78994"/>
                </a:lnTo>
                <a:close/>
              </a:path>
              <a:path w="920750" h="262889">
                <a:moveTo>
                  <a:pt x="656261" y="214883"/>
                </a:moveTo>
                <a:lnTo>
                  <a:pt x="653721" y="214883"/>
                </a:lnTo>
                <a:lnTo>
                  <a:pt x="651435" y="216026"/>
                </a:lnTo>
                <a:lnTo>
                  <a:pt x="645847" y="220344"/>
                </a:lnTo>
                <a:lnTo>
                  <a:pt x="642418" y="222757"/>
                </a:lnTo>
                <a:lnTo>
                  <a:pt x="634036" y="228091"/>
                </a:lnTo>
                <a:lnTo>
                  <a:pt x="629210" y="230504"/>
                </a:lnTo>
                <a:lnTo>
                  <a:pt x="617907" y="235076"/>
                </a:lnTo>
                <a:lnTo>
                  <a:pt x="611303" y="236092"/>
                </a:lnTo>
                <a:lnTo>
                  <a:pt x="660325" y="236092"/>
                </a:lnTo>
                <a:lnTo>
                  <a:pt x="660554" y="233348"/>
                </a:lnTo>
                <a:lnTo>
                  <a:pt x="660506" y="225425"/>
                </a:lnTo>
                <a:lnTo>
                  <a:pt x="660325" y="222630"/>
                </a:lnTo>
                <a:lnTo>
                  <a:pt x="657023" y="215137"/>
                </a:lnTo>
                <a:lnTo>
                  <a:pt x="656261" y="214883"/>
                </a:lnTo>
                <a:close/>
              </a:path>
              <a:path w="920750" h="262889">
                <a:moveTo>
                  <a:pt x="659468" y="104775"/>
                </a:moveTo>
                <a:lnTo>
                  <a:pt x="610668" y="104775"/>
                </a:lnTo>
                <a:lnTo>
                  <a:pt x="617272" y="105790"/>
                </a:lnTo>
                <a:lnTo>
                  <a:pt x="628448" y="109854"/>
                </a:lnTo>
                <a:lnTo>
                  <a:pt x="633147" y="112140"/>
                </a:lnTo>
                <a:lnTo>
                  <a:pt x="637084" y="114680"/>
                </a:lnTo>
                <a:lnTo>
                  <a:pt x="641021" y="117093"/>
                </a:lnTo>
                <a:lnTo>
                  <a:pt x="644323" y="119379"/>
                </a:lnTo>
                <a:lnTo>
                  <a:pt x="649403" y="123443"/>
                </a:lnTo>
                <a:lnTo>
                  <a:pt x="651689" y="124460"/>
                </a:lnTo>
                <a:lnTo>
                  <a:pt x="655372" y="124460"/>
                </a:lnTo>
                <a:lnTo>
                  <a:pt x="656896" y="123570"/>
                </a:lnTo>
                <a:lnTo>
                  <a:pt x="659182" y="119761"/>
                </a:lnTo>
                <a:lnTo>
                  <a:pt x="659817" y="116331"/>
                </a:lnTo>
                <a:lnTo>
                  <a:pt x="659680" y="107318"/>
                </a:lnTo>
                <a:lnTo>
                  <a:pt x="659468" y="104775"/>
                </a:lnTo>
                <a:close/>
              </a:path>
              <a:path w="920750" h="262889">
                <a:moveTo>
                  <a:pt x="787198" y="0"/>
                </a:moveTo>
                <a:lnTo>
                  <a:pt x="780721" y="0"/>
                </a:lnTo>
                <a:lnTo>
                  <a:pt x="778054" y="126"/>
                </a:lnTo>
                <a:lnTo>
                  <a:pt x="767894" y="4191"/>
                </a:lnTo>
                <a:lnTo>
                  <a:pt x="767894" y="256412"/>
                </a:lnTo>
                <a:lnTo>
                  <a:pt x="768402" y="257048"/>
                </a:lnTo>
                <a:lnTo>
                  <a:pt x="768910" y="257810"/>
                </a:lnTo>
                <a:lnTo>
                  <a:pt x="780721" y="260350"/>
                </a:lnTo>
                <a:lnTo>
                  <a:pt x="787198" y="260350"/>
                </a:lnTo>
                <a:lnTo>
                  <a:pt x="789865" y="260223"/>
                </a:lnTo>
                <a:lnTo>
                  <a:pt x="794056" y="259714"/>
                </a:lnTo>
                <a:lnTo>
                  <a:pt x="795707" y="259333"/>
                </a:lnTo>
                <a:lnTo>
                  <a:pt x="796850" y="258825"/>
                </a:lnTo>
                <a:lnTo>
                  <a:pt x="798120" y="258317"/>
                </a:lnTo>
                <a:lnTo>
                  <a:pt x="798882" y="257810"/>
                </a:lnTo>
                <a:lnTo>
                  <a:pt x="800025" y="256412"/>
                </a:lnTo>
                <a:lnTo>
                  <a:pt x="800279" y="255524"/>
                </a:lnTo>
                <a:lnTo>
                  <a:pt x="800279" y="137540"/>
                </a:lnTo>
                <a:lnTo>
                  <a:pt x="806877" y="130111"/>
                </a:lnTo>
                <a:lnTo>
                  <a:pt x="838125" y="107426"/>
                </a:lnTo>
                <a:lnTo>
                  <a:pt x="842663" y="106299"/>
                </a:lnTo>
                <a:lnTo>
                  <a:pt x="800279" y="106299"/>
                </a:lnTo>
                <a:lnTo>
                  <a:pt x="800279" y="5079"/>
                </a:lnTo>
                <a:lnTo>
                  <a:pt x="800025" y="4191"/>
                </a:lnTo>
                <a:lnTo>
                  <a:pt x="799517" y="3428"/>
                </a:lnTo>
                <a:lnTo>
                  <a:pt x="798882" y="2667"/>
                </a:lnTo>
                <a:lnTo>
                  <a:pt x="798120" y="2031"/>
                </a:lnTo>
                <a:lnTo>
                  <a:pt x="796850" y="1524"/>
                </a:lnTo>
                <a:lnTo>
                  <a:pt x="795707" y="1016"/>
                </a:lnTo>
                <a:lnTo>
                  <a:pt x="794056" y="634"/>
                </a:lnTo>
                <a:lnTo>
                  <a:pt x="789865" y="126"/>
                </a:lnTo>
                <a:lnTo>
                  <a:pt x="787198" y="0"/>
                </a:lnTo>
                <a:close/>
              </a:path>
              <a:path w="920750" h="262889">
                <a:moveTo>
                  <a:pt x="911135" y="105410"/>
                </a:moveTo>
                <a:lnTo>
                  <a:pt x="856667" y="105410"/>
                </a:lnTo>
                <a:lnTo>
                  <a:pt x="862255" y="106425"/>
                </a:lnTo>
                <a:lnTo>
                  <a:pt x="866954" y="108712"/>
                </a:lnTo>
                <a:lnTo>
                  <a:pt x="885623" y="133476"/>
                </a:lnTo>
                <a:lnTo>
                  <a:pt x="887274" y="139318"/>
                </a:lnTo>
                <a:lnTo>
                  <a:pt x="888036" y="146938"/>
                </a:lnTo>
                <a:lnTo>
                  <a:pt x="888036" y="255524"/>
                </a:lnTo>
                <a:lnTo>
                  <a:pt x="888290" y="256412"/>
                </a:lnTo>
                <a:lnTo>
                  <a:pt x="888798" y="257048"/>
                </a:lnTo>
                <a:lnTo>
                  <a:pt x="889306" y="257810"/>
                </a:lnTo>
                <a:lnTo>
                  <a:pt x="890195" y="258317"/>
                </a:lnTo>
                <a:lnTo>
                  <a:pt x="892481" y="259333"/>
                </a:lnTo>
                <a:lnTo>
                  <a:pt x="894132" y="259714"/>
                </a:lnTo>
                <a:lnTo>
                  <a:pt x="898450" y="260223"/>
                </a:lnTo>
                <a:lnTo>
                  <a:pt x="901117" y="260350"/>
                </a:lnTo>
                <a:lnTo>
                  <a:pt x="907467" y="260350"/>
                </a:lnTo>
                <a:lnTo>
                  <a:pt x="919786" y="257048"/>
                </a:lnTo>
                <a:lnTo>
                  <a:pt x="920294" y="256412"/>
                </a:lnTo>
                <a:lnTo>
                  <a:pt x="920548" y="255524"/>
                </a:lnTo>
                <a:lnTo>
                  <a:pt x="920548" y="152653"/>
                </a:lnTo>
                <a:lnTo>
                  <a:pt x="915087" y="113283"/>
                </a:lnTo>
                <a:lnTo>
                  <a:pt x="911527" y="105912"/>
                </a:lnTo>
                <a:lnTo>
                  <a:pt x="911135" y="105410"/>
                </a:lnTo>
                <a:close/>
              </a:path>
              <a:path w="920750" h="262889">
                <a:moveTo>
                  <a:pt x="857048" y="78739"/>
                </a:moveTo>
                <a:lnTo>
                  <a:pt x="814281" y="94138"/>
                </a:lnTo>
                <a:lnTo>
                  <a:pt x="800279" y="106299"/>
                </a:lnTo>
                <a:lnTo>
                  <a:pt x="842663" y="106299"/>
                </a:lnTo>
                <a:lnTo>
                  <a:pt x="844221" y="105912"/>
                </a:lnTo>
                <a:lnTo>
                  <a:pt x="850317" y="105410"/>
                </a:lnTo>
                <a:lnTo>
                  <a:pt x="911135" y="105410"/>
                </a:lnTo>
                <a:lnTo>
                  <a:pt x="906578" y="99567"/>
                </a:lnTo>
                <a:lnTo>
                  <a:pt x="873400" y="80168"/>
                </a:lnTo>
                <a:lnTo>
                  <a:pt x="865569" y="79097"/>
                </a:lnTo>
                <a:lnTo>
                  <a:pt x="857048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7800" y="4175759"/>
            <a:ext cx="2240991" cy="31483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91322" y="3697859"/>
            <a:ext cx="2193035" cy="326136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562477" y="4163440"/>
            <a:ext cx="842010" cy="327025"/>
          </a:xfrm>
          <a:custGeom>
            <a:avLst/>
            <a:gdLst/>
            <a:ahLst/>
            <a:cxnLst/>
            <a:rect l="l" t="t" r="r" b="b"/>
            <a:pathLst>
              <a:path w="842010" h="327025">
                <a:moveTo>
                  <a:pt x="19303" y="0"/>
                </a:moveTo>
                <a:lnTo>
                  <a:pt x="12953" y="0"/>
                </a:lnTo>
                <a:lnTo>
                  <a:pt x="10287" y="126"/>
                </a:lnTo>
                <a:lnTo>
                  <a:pt x="6223" y="635"/>
                </a:lnTo>
                <a:lnTo>
                  <a:pt x="4445" y="1016"/>
                </a:lnTo>
                <a:lnTo>
                  <a:pt x="3301" y="1524"/>
                </a:lnTo>
                <a:lnTo>
                  <a:pt x="2032" y="2032"/>
                </a:lnTo>
                <a:lnTo>
                  <a:pt x="1143" y="2667"/>
                </a:lnTo>
                <a:lnTo>
                  <a:pt x="762" y="3429"/>
                </a:lnTo>
                <a:lnTo>
                  <a:pt x="253" y="4191"/>
                </a:lnTo>
                <a:lnTo>
                  <a:pt x="0" y="5080"/>
                </a:lnTo>
                <a:lnTo>
                  <a:pt x="0" y="255524"/>
                </a:lnTo>
                <a:lnTo>
                  <a:pt x="253" y="256412"/>
                </a:lnTo>
                <a:lnTo>
                  <a:pt x="762" y="257048"/>
                </a:lnTo>
                <a:lnTo>
                  <a:pt x="1143" y="257810"/>
                </a:lnTo>
                <a:lnTo>
                  <a:pt x="2032" y="258318"/>
                </a:lnTo>
                <a:lnTo>
                  <a:pt x="3301" y="258825"/>
                </a:lnTo>
                <a:lnTo>
                  <a:pt x="4445" y="259334"/>
                </a:lnTo>
                <a:lnTo>
                  <a:pt x="6223" y="259714"/>
                </a:lnTo>
                <a:lnTo>
                  <a:pt x="10287" y="260223"/>
                </a:lnTo>
                <a:lnTo>
                  <a:pt x="12953" y="260350"/>
                </a:lnTo>
                <a:lnTo>
                  <a:pt x="19303" y="260350"/>
                </a:lnTo>
                <a:lnTo>
                  <a:pt x="31597" y="256921"/>
                </a:lnTo>
                <a:lnTo>
                  <a:pt x="32003" y="256412"/>
                </a:lnTo>
                <a:lnTo>
                  <a:pt x="32258" y="255524"/>
                </a:lnTo>
                <a:lnTo>
                  <a:pt x="32258" y="161671"/>
                </a:lnTo>
                <a:lnTo>
                  <a:pt x="71794" y="161671"/>
                </a:lnTo>
                <a:lnTo>
                  <a:pt x="68404" y="157480"/>
                </a:lnTo>
                <a:lnTo>
                  <a:pt x="32258" y="157480"/>
                </a:lnTo>
                <a:lnTo>
                  <a:pt x="32258" y="5080"/>
                </a:lnTo>
                <a:lnTo>
                  <a:pt x="21971" y="126"/>
                </a:lnTo>
                <a:lnTo>
                  <a:pt x="19303" y="0"/>
                </a:lnTo>
                <a:close/>
              </a:path>
              <a:path w="842010" h="327025">
                <a:moveTo>
                  <a:pt x="71794" y="161671"/>
                </a:moveTo>
                <a:lnTo>
                  <a:pt x="32258" y="161671"/>
                </a:lnTo>
                <a:lnTo>
                  <a:pt x="106552" y="254381"/>
                </a:lnTo>
                <a:lnTo>
                  <a:pt x="107314" y="255524"/>
                </a:lnTo>
                <a:lnTo>
                  <a:pt x="109093" y="257301"/>
                </a:lnTo>
                <a:lnTo>
                  <a:pt x="110109" y="258063"/>
                </a:lnTo>
                <a:lnTo>
                  <a:pt x="111378" y="258699"/>
                </a:lnTo>
                <a:lnTo>
                  <a:pt x="112902" y="259080"/>
                </a:lnTo>
                <a:lnTo>
                  <a:pt x="114553" y="259587"/>
                </a:lnTo>
                <a:lnTo>
                  <a:pt x="116459" y="259842"/>
                </a:lnTo>
                <a:lnTo>
                  <a:pt x="118745" y="260096"/>
                </a:lnTo>
                <a:lnTo>
                  <a:pt x="123825" y="260350"/>
                </a:lnTo>
                <a:lnTo>
                  <a:pt x="130810" y="260350"/>
                </a:lnTo>
                <a:lnTo>
                  <a:pt x="143637" y="256921"/>
                </a:lnTo>
                <a:lnTo>
                  <a:pt x="144145" y="256286"/>
                </a:lnTo>
                <a:lnTo>
                  <a:pt x="144362" y="255524"/>
                </a:lnTo>
                <a:lnTo>
                  <a:pt x="144399" y="253237"/>
                </a:lnTo>
                <a:lnTo>
                  <a:pt x="144018" y="252095"/>
                </a:lnTo>
                <a:lnTo>
                  <a:pt x="143383" y="250698"/>
                </a:lnTo>
                <a:lnTo>
                  <a:pt x="142621" y="249428"/>
                </a:lnTo>
                <a:lnTo>
                  <a:pt x="139700" y="245618"/>
                </a:lnTo>
                <a:lnTo>
                  <a:pt x="71794" y="161671"/>
                </a:lnTo>
                <a:close/>
              </a:path>
              <a:path w="842010" h="327025">
                <a:moveTo>
                  <a:pt x="125984" y="81407"/>
                </a:moveTo>
                <a:lnTo>
                  <a:pt x="114173" y="81407"/>
                </a:lnTo>
                <a:lnTo>
                  <a:pt x="112013" y="81661"/>
                </a:lnTo>
                <a:lnTo>
                  <a:pt x="109727" y="81787"/>
                </a:lnTo>
                <a:lnTo>
                  <a:pt x="107823" y="82169"/>
                </a:lnTo>
                <a:lnTo>
                  <a:pt x="106172" y="82804"/>
                </a:lnTo>
                <a:lnTo>
                  <a:pt x="104521" y="83312"/>
                </a:lnTo>
                <a:lnTo>
                  <a:pt x="103124" y="83947"/>
                </a:lnTo>
                <a:lnTo>
                  <a:pt x="101981" y="84836"/>
                </a:lnTo>
                <a:lnTo>
                  <a:pt x="100837" y="85598"/>
                </a:lnTo>
                <a:lnTo>
                  <a:pt x="99695" y="86613"/>
                </a:lnTo>
                <a:lnTo>
                  <a:pt x="98678" y="87884"/>
                </a:lnTo>
                <a:lnTo>
                  <a:pt x="32258" y="157480"/>
                </a:lnTo>
                <a:lnTo>
                  <a:pt x="68404" y="157480"/>
                </a:lnTo>
                <a:lnTo>
                  <a:pt x="68199" y="157225"/>
                </a:lnTo>
                <a:lnTo>
                  <a:pt x="131952" y="96647"/>
                </a:lnTo>
                <a:lnTo>
                  <a:pt x="137413" y="88392"/>
                </a:lnTo>
                <a:lnTo>
                  <a:pt x="137305" y="85598"/>
                </a:lnTo>
                <a:lnTo>
                  <a:pt x="128143" y="81661"/>
                </a:lnTo>
                <a:lnTo>
                  <a:pt x="125984" y="81407"/>
                </a:lnTo>
                <a:close/>
              </a:path>
              <a:path w="842010" h="327025">
                <a:moveTo>
                  <a:pt x="304292" y="78739"/>
                </a:moveTo>
                <a:lnTo>
                  <a:pt x="261842" y="88737"/>
                </a:lnTo>
                <a:lnTo>
                  <a:pt x="232965" y="116903"/>
                </a:lnTo>
                <a:lnTo>
                  <a:pt x="220323" y="161077"/>
                </a:lnTo>
                <a:lnTo>
                  <a:pt x="220038" y="173862"/>
                </a:lnTo>
                <a:lnTo>
                  <a:pt x="220321" y="182576"/>
                </a:lnTo>
                <a:lnTo>
                  <a:pt x="232642" y="227075"/>
                </a:lnTo>
                <a:lnTo>
                  <a:pt x="262016" y="253708"/>
                </a:lnTo>
                <a:lnTo>
                  <a:pt x="307848" y="262763"/>
                </a:lnTo>
                <a:lnTo>
                  <a:pt x="316230" y="262763"/>
                </a:lnTo>
                <a:lnTo>
                  <a:pt x="324103" y="262128"/>
                </a:lnTo>
                <a:lnTo>
                  <a:pt x="338709" y="259842"/>
                </a:lnTo>
                <a:lnTo>
                  <a:pt x="345186" y="258445"/>
                </a:lnTo>
                <a:lnTo>
                  <a:pt x="350900" y="256921"/>
                </a:lnTo>
                <a:lnTo>
                  <a:pt x="356488" y="255524"/>
                </a:lnTo>
                <a:lnTo>
                  <a:pt x="361061" y="254000"/>
                </a:lnTo>
                <a:lnTo>
                  <a:pt x="364489" y="252475"/>
                </a:lnTo>
                <a:lnTo>
                  <a:pt x="370218" y="249793"/>
                </a:lnTo>
                <a:lnTo>
                  <a:pt x="370839" y="249047"/>
                </a:lnTo>
                <a:lnTo>
                  <a:pt x="371601" y="248412"/>
                </a:lnTo>
                <a:lnTo>
                  <a:pt x="373125" y="246125"/>
                </a:lnTo>
                <a:lnTo>
                  <a:pt x="373430" y="245187"/>
                </a:lnTo>
                <a:lnTo>
                  <a:pt x="373634" y="244475"/>
                </a:lnTo>
                <a:lnTo>
                  <a:pt x="373761" y="243459"/>
                </a:lnTo>
                <a:lnTo>
                  <a:pt x="374014" y="242443"/>
                </a:lnTo>
                <a:lnTo>
                  <a:pt x="374269" y="240030"/>
                </a:lnTo>
                <a:lnTo>
                  <a:pt x="374269" y="237871"/>
                </a:lnTo>
                <a:lnTo>
                  <a:pt x="310896" y="237871"/>
                </a:lnTo>
                <a:lnTo>
                  <a:pt x="303224" y="237589"/>
                </a:lnTo>
                <a:lnTo>
                  <a:pt x="266192" y="221234"/>
                </a:lnTo>
                <a:lnTo>
                  <a:pt x="261493" y="215900"/>
                </a:lnTo>
                <a:lnTo>
                  <a:pt x="258318" y="209550"/>
                </a:lnTo>
                <a:lnTo>
                  <a:pt x="256286" y="202057"/>
                </a:lnTo>
                <a:lnTo>
                  <a:pt x="254381" y="194691"/>
                </a:lnTo>
                <a:lnTo>
                  <a:pt x="253364" y="186309"/>
                </a:lnTo>
                <a:lnTo>
                  <a:pt x="253364" y="177037"/>
                </a:lnTo>
                <a:lnTo>
                  <a:pt x="372363" y="177037"/>
                </a:lnTo>
                <a:lnTo>
                  <a:pt x="375285" y="175895"/>
                </a:lnTo>
                <a:lnTo>
                  <a:pt x="377825" y="173862"/>
                </a:lnTo>
                <a:lnTo>
                  <a:pt x="380492" y="171831"/>
                </a:lnTo>
                <a:lnTo>
                  <a:pt x="381762" y="168401"/>
                </a:lnTo>
                <a:lnTo>
                  <a:pt x="381636" y="154432"/>
                </a:lnTo>
                <a:lnTo>
                  <a:pt x="253364" y="154432"/>
                </a:lnTo>
                <a:lnTo>
                  <a:pt x="253619" y="147700"/>
                </a:lnTo>
                <a:lnTo>
                  <a:pt x="275589" y="109855"/>
                </a:lnTo>
                <a:lnTo>
                  <a:pt x="281686" y="107061"/>
                </a:lnTo>
                <a:lnTo>
                  <a:pt x="287655" y="104139"/>
                </a:lnTo>
                <a:lnTo>
                  <a:pt x="294767" y="102743"/>
                </a:lnTo>
                <a:lnTo>
                  <a:pt x="364097" y="102743"/>
                </a:lnTo>
                <a:lnTo>
                  <a:pt x="363600" y="102108"/>
                </a:lnTo>
                <a:lnTo>
                  <a:pt x="323516" y="80343"/>
                </a:lnTo>
                <a:lnTo>
                  <a:pt x="314291" y="79142"/>
                </a:lnTo>
                <a:lnTo>
                  <a:pt x="304292" y="78739"/>
                </a:lnTo>
                <a:close/>
              </a:path>
              <a:path w="842010" h="327025">
                <a:moveTo>
                  <a:pt x="369950" y="225171"/>
                </a:moveTo>
                <a:lnTo>
                  <a:pt x="367411" y="225171"/>
                </a:lnTo>
                <a:lnTo>
                  <a:pt x="365125" y="225806"/>
                </a:lnTo>
                <a:lnTo>
                  <a:pt x="362076" y="227075"/>
                </a:lnTo>
                <a:lnTo>
                  <a:pt x="358901" y="228473"/>
                </a:lnTo>
                <a:lnTo>
                  <a:pt x="350265" y="231521"/>
                </a:lnTo>
                <a:lnTo>
                  <a:pt x="345439" y="233045"/>
                </a:lnTo>
                <a:lnTo>
                  <a:pt x="339851" y="234569"/>
                </a:lnTo>
                <a:lnTo>
                  <a:pt x="326771" y="237109"/>
                </a:lnTo>
                <a:lnTo>
                  <a:pt x="319277" y="237871"/>
                </a:lnTo>
                <a:lnTo>
                  <a:pt x="374269" y="237871"/>
                </a:lnTo>
                <a:lnTo>
                  <a:pt x="370713" y="225425"/>
                </a:lnTo>
                <a:lnTo>
                  <a:pt x="369950" y="225171"/>
                </a:lnTo>
                <a:close/>
              </a:path>
              <a:path w="842010" h="327025">
                <a:moveTo>
                  <a:pt x="364097" y="102743"/>
                </a:moveTo>
                <a:lnTo>
                  <a:pt x="302640" y="102743"/>
                </a:lnTo>
                <a:lnTo>
                  <a:pt x="313640" y="103600"/>
                </a:lnTo>
                <a:lnTo>
                  <a:pt x="323199" y="106172"/>
                </a:lnTo>
                <a:lnTo>
                  <a:pt x="348769" y="142998"/>
                </a:lnTo>
                <a:lnTo>
                  <a:pt x="349250" y="154432"/>
                </a:lnTo>
                <a:lnTo>
                  <a:pt x="381636" y="154432"/>
                </a:lnTo>
                <a:lnTo>
                  <a:pt x="371657" y="113664"/>
                </a:lnTo>
                <a:lnTo>
                  <a:pt x="367958" y="107680"/>
                </a:lnTo>
                <a:lnTo>
                  <a:pt x="364097" y="102743"/>
                </a:lnTo>
                <a:close/>
              </a:path>
              <a:path w="842010" h="327025">
                <a:moveTo>
                  <a:pt x="490474" y="81407"/>
                </a:moveTo>
                <a:lnTo>
                  <a:pt x="479678" y="81407"/>
                </a:lnTo>
                <a:lnTo>
                  <a:pt x="476503" y="81534"/>
                </a:lnTo>
                <a:lnTo>
                  <a:pt x="474218" y="81787"/>
                </a:lnTo>
                <a:lnTo>
                  <a:pt x="471805" y="82169"/>
                </a:lnTo>
                <a:lnTo>
                  <a:pt x="470153" y="82676"/>
                </a:lnTo>
                <a:lnTo>
                  <a:pt x="469138" y="83566"/>
                </a:lnTo>
                <a:lnTo>
                  <a:pt x="467995" y="84455"/>
                </a:lnTo>
                <a:lnTo>
                  <a:pt x="467543" y="85471"/>
                </a:lnTo>
                <a:lnTo>
                  <a:pt x="467487" y="88646"/>
                </a:lnTo>
                <a:lnTo>
                  <a:pt x="467995" y="90678"/>
                </a:lnTo>
                <a:lnTo>
                  <a:pt x="469138" y="93218"/>
                </a:lnTo>
                <a:lnTo>
                  <a:pt x="531749" y="253237"/>
                </a:lnTo>
                <a:lnTo>
                  <a:pt x="537210" y="259207"/>
                </a:lnTo>
                <a:lnTo>
                  <a:pt x="513080" y="317373"/>
                </a:lnTo>
                <a:lnTo>
                  <a:pt x="512318" y="319150"/>
                </a:lnTo>
                <a:lnTo>
                  <a:pt x="511937" y="320675"/>
                </a:lnTo>
                <a:lnTo>
                  <a:pt x="512190" y="323088"/>
                </a:lnTo>
                <a:lnTo>
                  <a:pt x="512825" y="324104"/>
                </a:lnTo>
                <a:lnTo>
                  <a:pt x="513969" y="324866"/>
                </a:lnTo>
                <a:lnTo>
                  <a:pt x="514985" y="325628"/>
                </a:lnTo>
                <a:lnTo>
                  <a:pt x="516636" y="326136"/>
                </a:lnTo>
                <a:lnTo>
                  <a:pt x="518668" y="326517"/>
                </a:lnTo>
                <a:lnTo>
                  <a:pt x="520826" y="326771"/>
                </a:lnTo>
                <a:lnTo>
                  <a:pt x="523494" y="326898"/>
                </a:lnTo>
                <a:lnTo>
                  <a:pt x="533400" y="326898"/>
                </a:lnTo>
                <a:lnTo>
                  <a:pt x="570864" y="259207"/>
                </a:lnTo>
                <a:lnTo>
                  <a:pt x="584634" y="222885"/>
                </a:lnTo>
                <a:lnTo>
                  <a:pt x="552831" y="222885"/>
                </a:lnTo>
                <a:lnTo>
                  <a:pt x="502665" y="88646"/>
                </a:lnTo>
                <a:lnTo>
                  <a:pt x="492760" y="81661"/>
                </a:lnTo>
                <a:lnTo>
                  <a:pt x="490474" y="81407"/>
                </a:lnTo>
                <a:close/>
              </a:path>
              <a:path w="842010" h="327025">
                <a:moveTo>
                  <a:pt x="622935" y="81407"/>
                </a:moveTo>
                <a:lnTo>
                  <a:pt x="615188" y="81407"/>
                </a:lnTo>
                <a:lnTo>
                  <a:pt x="611886" y="81534"/>
                </a:lnTo>
                <a:lnTo>
                  <a:pt x="553465" y="222885"/>
                </a:lnTo>
                <a:lnTo>
                  <a:pt x="584634" y="222885"/>
                </a:lnTo>
                <a:lnTo>
                  <a:pt x="633984" y="92710"/>
                </a:lnTo>
                <a:lnTo>
                  <a:pt x="634746" y="90424"/>
                </a:lnTo>
                <a:lnTo>
                  <a:pt x="635126" y="88646"/>
                </a:lnTo>
                <a:lnTo>
                  <a:pt x="635070" y="85471"/>
                </a:lnTo>
                <a:lnTo>
                  <a:pt x="622935" y="81407"/>
                </a:lnTo>
                <a:close/>
              </a:path>
              <a:path w="842010" h="327025">
                <a:moveTo>
                  <a:pt x="724408" y="222123"/>
                </a:moveTo>
                <a:lnTo>
                  <a:pt x="721995" y="222123"/>
                </a:lnTo>
                <a:lnTo>
                  <a:pt x="721233" y="222376"/>
                </a:lnTo>
                <a:lnTo>
                  <a:pt x="720471" y="222885"/>
                </a:lnTo>
                <a:lnTo>
                  <a:pt x="719836" y="223266"/>
                </a:lnTo>
                <a:lnTo>
                  <a:pt x="717550" y="238633"/>
                </a:lnTo>
                <a:lnTo>
                  <a:pt x="717803" y="241681"/>
                </a:lnTo>
                <a:lnTo>
                  <a:pt x="728472" y="253364"/>
                </a:lnTo>
                <a:lnTo>
                  <a:pt x="731520" y="254888"/>
                </a:lnTo>
                <a:lnTo>
                  <a:pt x="766699" y="262763"/>
                </a:lnTo>
                <a:lnTo>
                  <a:pt x="772922" y="262763"/>
                </a:lnTo>
                <a:lnTo>
                  <a:pt x="816610" y="253364"/>
                </a:lnTo>
                <a:lnTo>
                  <a:pt x="833818" y="238125"/>
                </a:lnTo>
                <a:lnTo>
                  <a:pt x="766318" y="238125"/>
                </a:lnTo>
                <a:lnTo>
                  <a:pt x="759840" y="237362"/>
                </a:lnTo>
                <a:lnTo>
                  <a:pt x="748664" y="234061"/>
                </a:lnTo>
                <a:lnTo>
                  <a:pt x="743712" y="232156"/>
                </a:lnTo>
                <a:lnTo>
                  <a:pt x="739648" y="230124"/>
                </a:lnTo>
                <a:lnTo>
                  <a:pt x="735584" y="228219"/>
                </a:lnTo>
                <a:lnTo>
                  <a:pt x="732155" y="226313"/>
                </a:lnTo>
                <a:lnTo>
                  <a:pt x="726567" y="223012"/>
                </a:lnTo>
                <a:lnTo>
                  <a:pt x="724408" y="222123"/>
                </a:lnTo>
                <a:close/>
              </a:path>
              <a:path w="842010" h="327025">
                <a:moveTo>
                  <a:pt x="790575" y="78739"/>
                </a:moveTo>
                <a:lnTo>
                  <a:pt x="785876" y="78739"/>
                </a:lnTo>
                <a:lnTo>
                  <a:pt x="778115" y="78999"/>
                </a:lnTo>
                <a:lnTo>
                  <a:pt x="732536" y="98298"/>
                </a:lnTo>
                <a:lnTo>
                  <a:pt x="721740" y="121793"/>
                </a:lnTo>
                <a:lnTo>
                  <a:pt x="721740" y="135889"/>
                </a:lnTo>
                <a:lnTo>
                  <a:pt x="723011" y="142239"/>
                </a:lnTo>
                <a:lnTo>
                  <a:pt x="728090" y="152908"/>
                </a:lnTo>
                <a:lnTo>
                  <a:pt x="731520" y="157480"/>
                </a:lnTo>
                <a:lnTo>
                  <a:pt x="735711" y="161289"/>
                </a:lnTo>
                <a:lnTo>
                  <a:pt x="739775" y="165226"/>
                </a:lnTo>
                <a:lnTo>
                  <a:pt x="782193" y="184276"/>
                </a:lnTo>
                <a:lnTo>
                  <a:pt x="787400" y="186309"/>
                </a:lnTo>
                <a:lnTo>
                  <a:pt x="806323" y="199517"/>
                </a:lnTo>
                <a:lnTo>
                  <a:pt x="808863" y="202692"/>
                </a:lnTo>
                <a:lnTo>
                  <a:pt x="810133" y="206629"/>
                </a:lnTo>
                <a:lnTo>
                  <a:pt x="810133" y="216026"/>
                </a:lnTo>
                <a:lnTo>
                  <a:pt x="809244" y="219963"/>
                </a:lnTo>
                <a:lnTo>
                  <a:pt x="807465" y="223266"/>
                </a:lnTo>
                <a:lnTo>
                  <a:pt x="805688" y="226695"/>
                </a:lnTo>
                <a:lnTo>
                  <a:pt x="803148" y="229362"/>
                </a:lnTo>
                <a:lnTo>
                  <a:pt x="799973" y="231521"/>
                </a:lnTo>
                <a:lnTo>
                  <a:pt x="796671" y="233807"/>
                </a:lnTo>
                <a:lnTo>
                  <a:pt x="792861" y="235331"/>
                </a:lnTo>
                <a:lnTo>
                  <a:pt x="783971" y="237617"/>
                </a:lnTo>
                <a:lnTo>
                  <a:pt x="779018" y="238125"/>
                </a:lnTo>
                <a:lnTo>
                  <a:pt x="833818" y="238125"/>
                </a:lnTo>
                <a:lnTo>
                  <a:pt x="836930" y="231901"/>
                </a:lnTo>
                <a:lnTo>
                  <a:pt x="840232" y="225171"/>
                </a:lnTo>
                <a:lnTo>
                  <a:pt x="841883" y="217550"/>
                </a:lnTo>
                <a:lnTo>
                  <a:pt x="841883" y="201803"/>
                </a:lnTo>
                <a:lnTo>
                  <a:pt x="840613" y="195580"/>
                </a:lnTo>
                <a:lnTo>
                  <a:pt x="835533" y="185166"/>
                </a:lnTo>
                <a:lnTo>
                  <a:pt x="832231" y="180721"/>
                </a:lnTo>
                <a:lnTo>
                  <a:pt x="828039" y="177037"/>
                </a:lnTo>
                <a:lnTo>
                  <a:pt x="823849" y="173228"/>
                </a:lnTo>
                <a:lnTo>
                  <a:pt x="819150" y="170053"/>
                </a:lnTo>
                <a:lnTo>
                  <a:pt x="813688" y="167512"/>
                </a:lnTo>
                <a:lnTo>
                  <a:pt x="808355" y="164846"/>
                </a:lnTo>
                <a:lnTo>
                  <a:pt x="802767" y="162560"/>
                </a:lnTo>
                <a:lnTo>
                  <a:pt x="797306" y="160400"/>
                </a:lnTo>
                <a:lnTo>
                  <a:pt x="791718" y="158369"/>
                </a:lnTo>
                <a:lnTo>
                  <a:pt x="786384" y="156210"/>
                </a:lnTo>
                <a:lnTo>
                  <a:pt x="780923" y="154305"/>
                </a:lnTo>
                <a:lnTo>
                  <a:pt x="775588" y="152273"/>
                </a:lnTo>
                <a:lnTo>
                  <a:pt x="770889" y="150113"/>
                </a:lnTo>
                <a:lnTo>
                  <a:pt x="766699" y="147574"/>
                </a:lnTo>
                <a:lnTo>
                  <a:pt x="762508" y="145161"/>
                </a:lnTo>
                <a:lnTo>
                  <a:pt x="759206" y="142239"/>
                </a:lnTo>
                <a:lnTo>
                  <a:pt x="756538" y="138937"/>
                </a:lnTo>
                <a:lnTo>
                  <a:pt x="753999" y="135636"/>
                </a:lnTo>
                <a:lnTo>
                  <a:pt x="752601" y="131572"/>
                </a:lnTo>
                <a:lnTo>
                  <a:pt x="752601" y="123317"/>
                </a:lnTo>
                <a:lnTo>
                  <a:pt x="753363" y="120014"/>
                </a:lnTo>
                <a:lnTo>
                  <a:pt x="754761" y="117094"/>
                </a:lnTo>
                <a:lnTo>
                  <a:pt x="756031" y="114046"/>
                </a:lnTo>
                <a:lnTo>
                  <a:pt x="758063" y="111506"/>
                </a:lnTo>
                <a:lnTo>
                  <a:pt x="763397" y="107187"/>
                </a:lnTo>
                <a:lnTo>
                  <a:pt x="766826" y="105537"/>
                </a:lnTo>
                <a:lnTo>
                  <a:pt x="771017" y="104394"/>
                </a:lnTo>
                <a:lnTo>
                  <a:pt x="775208" y="103124"/>
                </a:lnTo>
                <a:lnTo>
                  <a:pt x="780034" y="102616"/>
                </a:lnTo>
                <a:lnTo>
                  <a:pt x="832993" y="102616"/>
                </a:lnTo>
                <a:lnTo>
                  <a:pt x="832993" y="101346"/>
                </a:lnTo>
                <a:lnTo>
                  <a:pt x="832865" y="99695"/>
                </a:lnTo>
                <a:lnTo>
                  <a:pt x="832612" y="98298"/>
                </a:lnTo>
                <a:lnTo>
                  <a:pt x="832485" y="96900"/>
                </a:lnTo>
                <a:lnTo>
                  <a:pt x="832231" y="95758"/>
                </a:lnTo>
                <a:lnTo>
                  <a:pt x="832103" y="94869"/>
                </a:lnTo>
                <a:lnTo>
                  <a:pt x="831850" y="93853"/>
                </a:lnTo>
                <a:lnTo>
                  <a:pt x="831596" y="93091"/>
                </a:lnTo>
                <a:lnTo>
                  <a:pt x="830580" y="91567"/>
                </a:lnTo>
                <a:lnTo>
                  <a:pt x="829690" y="90678"/>
                </a:lnTo>
                <a:lnTo>
                  <a:pt x="828294" y="89788"/>
                </a:lnTo>
                <a:lnTo>
                  <a:pt x="827024" y="88773"/>
                </a:lnTo>
                <a:lnTo>
                  <a:pt x="795274" y="79121"/>
                </a:lnTo>
                <a:lnTo>
                  <a:pt x="790575" y="78739"/>
                </a:lnTo>
                <a:close/>
              </a:path>
              <a:path w="842010" h="327025">
                <a:moveTo>
                  <a:pt x="832993" y="102616"/>
                </a:moveTo>
                <a:lnTo>
                  <a:pt x="791590" y="102616"/>
                </a:lnTo>
                <a:lnTo>
                  <a:pt x="797051" y="103250"/>
                </a:lnTo>
                <a:lnTo>
                  <a:pt x="801751" y="104648"/>
                </a:lnTo>
                <a:lnTo>
                  <a:pt x="822833" y="113411"/>
                </a:lnTo>
                <a:lnTo>
                  <a:pt x="824992" y="114681"/>
                </a:lnTo>
                <a:lnTo>
                  <a:pt x="826643" y="115443"/>
                </a:lnTo>
                <a:lnTo>
                  <a:pt x="828675" y="115443"/>
                </a:lnTo>
                <a:lnTo>
                  <a:pt x="832612" y="108838"/>
                </a:lnTo>
                <a:lnTo>
                  <a:pt x="832865" y="107187"/>
                </a:lnTo>
                <a:lnTo>
                  <a:pt x="832983" y="105537"/>
                </a:lnTo>
                <a:lnTo>
                  <a:pt x="832993" y="10261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70171" y="4163440"/>
            <a:ext cx="890905" cy="262890"/>
          </a:xfrm>
          <a:custGeom>
            <a:avLst/>
            <a:gdLst/>
            <a:ahLst/>
            <a:cxnLst/>
            <a:rect l="l" t="t" r="r" b="b"/>
            <a:pathLst>
              <a:path w="890904" h="262889">
                <a:moveTo>
                  <a:pt x="6857" y="222123"/>
                </a:moveTo>
                <a:lnTo>
                  <a:pt x="4444" y="222123"/>
                </a:lnTo>
                <a:lnTo>
                  <a:pt x="3682" y="222376"/>
                </a:lnTo>
                <a:lnTo>
                  <a:pt x="2920" y="222885"/>
                </a:lnTo>
                <a:lnTo>
                  <a:pt x="2286" y="223266"/>
                </a:lnTo>
                <a:lnTo>
                  <a:pt x="0" y="238633"/>
                </a:lnTo>
                <a:lnTo>
                  <a:pt x="253" y="241681"/>
                </a:lnTo>
                <a:lnTo>
                  <a:pt x="10921" y="253364"/>
                </a:lnTo>
                <a:lnTo>
                  <a:pt x="13969" y="254888"/>
                </a:lnTo>
                <a:lnTo>
                  <a:pt x="49149" y="262763"/>
                </a:lnTo>
                <a:lnTo>
                  <a:pt x="55371" y="262763"/>
                </a:lnTo>
                <a:lnTo>
                  <a:pt x="99059" y="253364"/>
                </a:lnTo>
                <a:lnTo>
                  <a:pt x="116268" y="238125"/>
                </a:lnTo>
                <a:lnTo>
                  <a:pt x="48767" y="238125"/>
                </a:lnTo>
                <a:lnTo>
                  <a:pt x="42290" y="237362"/>
                </a:lnTo>
                <a:lnTo>
                  <a:pt x="31114" y="234061"/>
                </a:lnTo>
                <a:lnTo>
                  <a:pt x="26162" y="232156"/>
                </a:lnTo>
                <a:lnTo>
                  <a:pt x="22098" y="230124"/>
                </a:lnTo>
                <a:lnTo>
                  <a:pt x="18033" y="228219"/>
                </a:lnTo>
                <a:lnTo>
                  <a:pt x="14604" y="226313"/>
                </a:lnTo>
                <a:lnTo>
                  <a:pt x="9016" y="223012"/>
                </a:lnTo>
                <a:lnTo>
                  <a:pt x="6857" y="222123"/>
                </a:lnTo>
                <a:close/>
              </a:path>
              <a:path w="890904" h="262889">
                <a:moveTo>
                  <a:pt x="73025" y="78739"/>
                </a:moveTo>
                <a:lnTo>
                  <a:pt x="68325" y="78739"/>
                </a:lnTo>
                <a:lnTo>
                  <a:pt x="60565" y="78999"/>
                </a:lnTo>
                <a:lnTo>
                  <a:pt x="14986" y="98298"/>
                </a:lnTo>
                <a:lnTo>
                  <a:pt x="4190" y="121793"/>
                </a:lnTo>
                <a:lnTo>
                  <a:pt x="4190" y="135889"/>
                </a:lnTo>
                <a:lnTo>
                  <a:pt x="5461" y="142239"/>
                </a:lnTo>
                <a:lnTo>
                  <a:pt x="10540" y="152908"/>
                </a:lnTo>
                <a:lnTo>
                  <a:pt x="13969" y="157480"/>
                </a:lnTo>
                <a:lnTo>
                  <a:pt x="18161" y="161289"/>
                </a:lnTo>
                <a:lnTo>
                  <a:pt x="22225" y="165226"/>
                </a:lnTo>
                <a:lnTo>
                  <a:pt x="64642" y="184276"/>
                </a:lnTo>
                <a:lnTo>
                  <a:pt x="69850" y="186309"/>
                </a:lnTo>
                <a:lnTo>
                  <a:pt x="88773" y="199517"/>
                </a:lnTo>
                <a:lnTo>
                  <a:pt x="91312" y="202692"/>
                </a:lnTo>
                <a:lnTo>
                  <a:pt x="92582" y="206629"/>
                </a:lnTo>
                <a:lnTo>
                  <a:pt x="92582" y="216026"/>
                </a:lnTo>
                <a:lnTo>
                  <a:pt x="91693" y="219963"/>
                </a:lnTo>
                <a:lnTo>
                  <a:pt x="89915" y="223266"/>
                </a:lnTo>
                <a:lnTo>
                  <a:pt x="88137" y="226695"/>
                </a:lnTo>
                <a:lnTo>
                  <a:pt x="85598" y="229362"/>
                </a:lnTo>
                <a:lnTo>
                  <a:pt x="82423" y="231521"/>
                </a:lnTo>
                <a:lnTo>
                  <a:pt x="79120" y="233807"/>
                </a:lnTo>
                <a:lnTo>
                  <a:pt x="75311" y="235331"/>
                </a:lnTo>
                <a:lnTo>
                  <a:pt x="66420" y="237617"/>
                </a:lnTo>
                <a:lnTo>
                  <a:pt x="61467" y="238125"/>
                </a:lnTo>
                <a:lnTo>
                  <a:pt x="116268" y="238125"/>
                </a:lnTo>
                <a:lnTo>
                  <a:pt x="119379" y="231901"/>
                </a:lnTo>
                <a:lnTo>
                  <a:pt x="122681" y="225171"/>
                </a:lnTo>
                <a:lnTo>
                  <a:pt x="124332" y="217550"/>
                </a:lnTo>
                <a:lnTo>
                  <a:pt x="124332" y="201803"/>
                </a:lnTo>
                <a:lnTo>
                  <a:pt x="123062" y="195580"/>
                </a:lnTo>
                <a:lnTo>
                  <a:pt x="117982" y="185166"/>
                </a:lnTo>
                <a:lnTo>
                  <a:pt x="114680" y="180721"/>
                </a:lnTo>
                <a:lnTo>
                  <a:pt x="110489" y="177037"/>
                </a:lnTo>
                <a:lnTo>
                  <a:pt x="106299" y="173228"/>
                </a:lnTo>
                <a:lnTo>
                  <a:pt x="101600" y="170053"/>
                </a:lnTo>
                <a:lnTo>
                  <a:pt x="96138" y="167512"/>
                </a:lnTo>
                <a:lnTo>
                  <a:pt x="90804" y="164846"/>
                </a:lnTo>
                <a:lnTo>
                  <a:pt x="85216" y="162560"/>
                </a:lnTo>
                <a:lnTo>
                  <a:pt x="79755" y="160400"/>
                </a:lnTo>
                <a:lnTo>
                  <a:pt x="74167" y="158369"/>
                </a:lnTo>
                <a:lnTo>
                  <a:pt x="68833" y="156210"/>
                </a:lnTo>
                <a:lnTo>
                  <a:pt x="63373" y="154305"/>
                </a:lnTo>
                <a:lnTo>
                  <a:pt x="58038" y="152273"/>
                </a:lnTo>
                <a:lnTo>
                  <a:pt x="53339" y="150113"/>
                </a:lnTo>
                <a:lnTo>
                  <a:pt x="49149" y="147574"/>
                </a:lnTo>
                <a:lnTo>
                  <a:pt x="44957" y="145161"/>
                </a:lnTo>
                <a:lnTo>
                  <a:pt x="41655" y="142239"/>
                </a:lnTo>
                <a:lnTo>
                  <a:pt x="38988" y="138937"/>
                </a:lnTo>
                <a:lnTo>
                  <a:pt x="36449" y="135636"/>
                </a:lnTo>
                <a:lnTo>
                  <a:pt x="35051" y="131572"/>
                </a:lnTo>
                <a:lnTo>
                  <a:pt x="35051" y="123317"/>
                </a:lnTo>
                <a:lnTo>
                  <a:pt x="35813" y="120014"/>
                </a:lnTo>
                <a:lnTo>
                  <a:pt x="37211" y="117094"/>
                </a:lnTo>
                <a:lnTo>
                  <a:pt x="38480" y="114046"/>
                </a:lnTo>
                <a:lnTo>
                  <a:pt x="40512" y="111506"/>
                </a:lnTo>
                <a:lnTo>
                  <a:pt x="45846" y="107187"/>
                </a:lnTo>
                <a:lnTo>
                  <a:pt x="49275" y="105537"/>
                </a:lnTo>
                <a:lnTo>
                  <a:pt x="53466" y="104394"/>
                </a:lnTo>
                <a:lnTo>
                  <a:pt x="57657" y="103124"/>
                </a:lnTo>
                <a:lnTo>
                  <a:pt x="62483" y="102616"/>
                </a:lnTo>
                <a:lnTo>
                  <a:pt x="115442" y="102616"/>
                </a:lnTo>
                <a:lnTo>
                  <a:pt x="115315" y="99695"/>
                </a:lnTo>
                <a:lnTo>
                  <a:pt x="115062" y="98298"/>
                </a:lnTo>
                <a:lnTo>
                  <a:pt x="114934" y="96900"/>
                </a:lnTo>
                <a:lnTo>
                  <a:pt x="114680" y="95758"/>
                </a:lnTo>
                <a:lnTo>
                  <a:pt x="110743" y="89788"/>
                </a:lnTo>
                <a:lnTo>
                  <a:pt x="109474" y="88773"/>
                </a:lnTo>
                <a:lnTo>
                  <a:pt x="77724" y="79121"/>
                </a:lnTo>
                <a:lnTo>
                  <a:pt x="73025" y="78739"/>
                </a:lnTo>
                <a:close/>
              </a:path>
              <a:path w="890904" h="262889">
                <a:moveTo>
                  <a:pt x="115442" y="102616"/>
                </a:moveTo>
                <a:lnTo>
                  <a:pt x="74040" y="102616"/>
                </a:lnTo>
                <a:lnTo>
                  <a:pt x="79501" y="103250"/>
                </a:lnTo>
                <a:lnTo>
                  <a:pt x="84200" y="104648"/>
                </a:lnTo>
                <a:lnTo>
                  <a:pt x="105282" y="113411"/>
                </a:lnTo>
                <a:lnTo>
                  <a:pt x="107441" y="114681"/>
                </a:lnTo>
                <a:lnTo>
                  <a:pt x="109092" y="115443"/>
                </a:lnTo>
                <a:lnTo>
                  <a:pt x="111125" y="115443"/>
                </a:lnTo>
                <a:lnTo>
                  <a:pt x="115062" y="108838"/>
                </a:lnTo>
                <a:lnTo>
                  <a:pt x="115315" y="107187"/>
                </a:lnTo>
                <a:lnTo>
                  <a:pt x="115442" y="102616"/>
                </a:lnTo>
                <a:close/>
              </a:path>
              <a:path w="890904" h="262889">
                <a:moveTo>
                  <a:pt x="254380" y="81407"/>
                </a:moveTo>
                <a:lnTo>
                  <a:pt x="242950" y="81407"/>
                </a:lnTo>
                <a:lnTo>
                  <a:pt x="240918" y="81661"/>
                </a:lnTo>
                <a:lnTo>
                  <a:pt x="238759" y="81787"/>
                </a:lnTo>
                <a:lnTo>
                  <a:pt x="237108" y="82169"/>
                </a:lnTo>
                <a:lnTo>
                  <a:pt x="235838" y="82804"/>
                </a:lnTo>
                <a:lnTo>
                  <a:pt x="234568" y="83312"/>
                </a:lnTo>
                <a:lnTo>
                  <a:pt x="233679" y="83947"/>
                </a:lnTo>
                <a:lnTo>
                  <a:pt x="233171" y="84582"/>
                </a:lnTo>
                <a:lnTo>
                  <a:pt x="232663" y="85344"/>
                </a:lnTo>
                <a:lnTo>
                  <a:pt x="232662" y="194437"/>
                </a:lnTo>
                <a:lnTo>
                  <a:pt x="232729" y="197510"/>
                </a:lnTo>
                <a:lnTo>
                  <a:pt x="241426" y="235585"/>
                </a:lnTo>
                <a:lnTo>
                  <a:pt x="272166" y="259601"/>
                </a:lnTo>
                <a:lnTo>
                  <a:pt x="295401" y="262763"/>
                </a:lnTo>
                <a:lnTo>
                  <a:pt x="302902" y="262310"/>
                </a:lnTo>
                <a:lnTo>
                  <a:pt x="339867" y="246110"/>
                </a:lnTo>
                <a:lnTo>
                  <a:pt x="350748" y="236347"/>
                </a:lnTo>
                <a:lnTo>
                  <a:pt x="295782" y="236347"/>
                </a:lnTo>
                <a:lnTo>
                  <a:pt x="290321" y="235204"/>
                </a:lnTo>
                <a:lnTo>
                  <a:pt x="267207" y="208153"/>
                </a:lnTo>
                <a:lnTo>
                  <a:pt x="265683" y="202311"/>
                </a:lnTo>
                <a:lnTo>
                  <a:pt x="264921" y="194437"/>
                </a:lnTo>
                <a:lnTo>
                  <a:pt x="264921" y="86106"/>
                </a:lnTo>
                <a:lnTo>
                  <a:pt x="264667" y="85344"/>
                </a:lnTo>
                <a:lnTo>
                  <a:pt x="264159" y="84582"/>
                </a:lnTo>
                <a:lnTo>
                  <a:pt x="263651" y="83947"/>
                </a:lnTo>
                <a:lnTo>
                  <a:pt x="262763" y="83312"/>
                </a:lnTo>
                <a:lnTo>
                  <a:pt x="261492" y="82804"/>
                </a:lnTo>
                <a:lnTo>
                  <a:pt x="260223" y="82169"/>
                </a:lnTo>
                <a:lnTo>
                  <a:pt x="258571" y="81787"/>
                </a:lnTo>
                <a:lnTo>
                  <a:pt x="256539" y="81661"/>
                </a:lnTo>
                <a:lnTo>
                  <a:pt x="254380" y="81407"/>
                </a:lnTo>
                <a:close/>
              </a:path>
              <a:path w="890904" h="262889">
                <a:moveTo>
                  <a:pt x="384048" y="232410"/>
                </a:moveTo>
                <a:lnTo>
                  <a:pt x="354711" y="232410"/>
                </a:lnTo>
                <a:lnTo>
                  <a:pt x="354711" y="255524"/>
                </a:lnTo>
                <a:lnTo>
                  <a:pt x="354964" y="256412"/>
                </a:lnTo>
                <a:lnTo>
                  <a:pt x="355409" y="257175"/>
                </a:lnTo>
                <a:lnTo>
                  <a:pt x="355726" y="257810"/>
                </a:lnTo>
                <a:lnTo>
                  <a:pt x="356488" y="258318"/>
                </a:lnTo>
                <a:lnTo>
                  <a:pt x="357631" y="258825"/>
                </a:lnTo>
                <a:lnTo>
                  <a:pt x="358648" y="259334"/>
                </a:lnTo>
                <a:lnTo>
                  <a:pt x="360171" y="259714"/>
                </a:lnTo>
                <a:lnTo>
                  <a:pt x="363981" y="260223"/>
                </a:lnTo>
                <a:lnTo>
                  <a:pt x="366394" y="260350"/>
                </a:lnTo>
                <a:lnTo>
                  <a:pt x="372109" y="260350"/>
                </a:lnTo>
                <a:lnTo>
                  <a:pt x="384048" y="255524"/>
                </a:lnTo>
                <a:lnTo>
                  <a:pt x="384048" y="232410"/>
                </a:lnTo>
                <a:close/>
              </a:path>
              <a:path w="890904" h="262889">
                <a:moveTo>
                  <a:pt x="373633" y="81407"/>
                </a:moveTo>
                <a:lnTo>
                  <a:pt x="361950" y="81407"/>
                </a:lnTo>
                <a:lnTo>
                  <a:pt x="359917" y="81661"/>
                </a:lnTo>
                <a:lnTo>
                  <a:pt x="357886" y="81787"/>
                </a:lnTo>
                <a:lnTo>
                  <a:pt x="356234" y="82169"/>
                </a:lnTo>
                <a:lnTo>
                  <a:pt x="354964" y="82804"/>
                </a:lnTo>
                <a:lnTo>
                  <a:pt x="353694" y="83312"/>
                </a:lnTo>
                <a:lnTo>
                  <a:pt x="352805" y="83947"/>
                </a:lnTo>
                <a:lnTo>
                  <a:pt x="352298" y="84582"/>
                </a:lnTo>
                <a:lnTo>
                  <a:pt x="351916" y="85344"/>
                </a:lnTo>
                <a:lnTo>
                  <a:pt x="351663" y="86106"/>
                </a:lnTo>
                <a:lnTo>
                  <a:pt x="351663" y="204088"/>
                </a:lnTo>
                <a:lnTo>
                  <a:pt x="344995" y="211518"/>
                </a:lnTo>
                <a:lnTo>
                  <a:pt x="314118" y="234267"/>
                </a:lnTo>
                <a:lnTo>
                  <a:pt x="302005" y="236347"/>
                </a:lnTo>
                <a:lnTo>
                  <a:pt x="350748" y="236347"/>
                </a:lnTo>
                <a:lnTo>
                  <a:pt x="354711" y="232410"/>
                </a:lnTo>
                <a:lnTo>
                  <a:pt x="384048" y="232410"/>
                </a:lnTo>
                <a:lnTo>
                  <a:pt x="384048" y="86106"/>
                </a:lnTo>
                <a:lnTo>
                  <a:pt x="383793" y="85344"/>
                </a:lnTo>
                <a:lnTo>
                  <a:pt x="382650" y="83947"/>
                </a:lnTo>
                <a:lnTo>
                  <a:pt x="381762" y="83312"/>
                </a:lnTo>
                <a:lnTo>
                  <a:pt x="380618" y="82804"/>
                </a:lnTo>
                <a:lnTo>
                  <a:pt x="379349" y="82169"/>
                </a:lnTo>
                <a:lnTo>
                  <a:pt x="377698" y="81787"/>
                </a:lnTo>
                <a:lnTo>
                  <a:pt x="375665" y="81661"/>
                </a:lnTo>
                <a:lnTo>
                  <a:pt x="373633" y="81407"/>
                </a:lnTo>
                <a:close/>
              </a:path>
              <a:path w="890904" h="262889">
                <a:moveTo>
                  <a:pt x="583183" y="78994"/>
                </a:moveTo>
                <a:lnTo>
                  <a:pt x="577468" y="78994"/>
                </a:lnTo>
                <a:lnTo>
                  <a:pt x="568946" y="79329"/>
                </a:lnTo>
                <a:lnTo>
                  <a:pt x="531193" y="91408"/>
                </a:lnTo>
                <a:lnTo>
                  <a:pt x="505281" y="121900"/>
                </a:lnTo>
                <a:lnTo>
                  <a:pt x="495829" y="160914"/>
                </a:lnTo>
                <a:lnTo>
                  <a:pt x="495426" y="172847"/>
                </a:lnTo>
                <a:lnTo>
                  <a:pt x="495758" y="183449"/>
                </a:lnTo>
                <a:lnTo>
                  <a:pt x="506999" y="226647"/>
                </a:lnTo>
                <a:lnTo>
                  <a:pt x="540257" y="256794"/>
                </a:lnTo>
                <a:lnTo>
                  <a:pt x="573786" y="262763"/>
                </a:lnTo>
                <a:lnTo>
                  <a:pt x="579881" y="262763"/>
                </a:lnTo>
                <a:lnTo>
                  <a:pt x="616838" y="252857"/>
                </a:lnTo>
                <a:lnTo>
                  <a:pt x="620649" y="250571"/>
                </a:lnTo>
                <a:lnTo>
                  <a:pt x="624586" y="248285"/>
                </a:lnTo>
                <a:lnTo>
                  <a:pt x="627379" y="246380"/>
                </a:lnTo>
                <a:lnTo>
                  <a:pt x="629030" y="244729"/>
                </a:lnTo>
                <a:lnTo>
                  <a:pt x="630681" y="243205"/>
                </a:lnTo>
                <a:lnTo>
                  <a:pt x="631698" y="242062"/>
                </a:lnTo>
                <a:lnTo>
                  <a:pt x="632078" y="241300"/>
                </a:lnTo>
                <a:lnTo>
                  <a:pt x="632587" y="240411"/>
                </a:lnTo>
                <a:lnTo>
                  <a:pt x="633015" y="239395"/>
                </a:lnTo>
                <a:lnTo>
                  <a:pt x="633349" y="238506"/>
                </a:lnTo>
                <a:lnTo>
                  <a:pt x="633602" y="237362"/>
                </a:lnTo>
                <a:lnTo>
                  <a:pt x="633856" y="236093"/>
                </a:lnTo>
                <a:lnTo>
                  <a:pt x="570102" y="236093"/>
                </a:lnTo>
                <a:lnTo>
                  <a:pt x="563117" y="234823"/>
                </a:lnTo>
                <a:lnTo>
                  <a:pt x="534415" y="207645"/>
                </a:lnTo>
                <a:lnTo>
                  <a:pt x="529081" y="171196"/>
                </a:lnTo>
                <a:lnTo>
                  <a:pt x="529865" y="155975"/>
                </a:lnTo>
                <a:lnTo>
                  <a:pt x="548387" y="114365"/>
                </a:lnTo>
                <a:lnTo>
                  <a:pt x="577088" y="104775"/>
                </a:lnTo>
                <a:lnTo>
                  <a:pt x="633126" y="104775"/>
                </a:lnTo>
                <a:lnTo>
                  <a:pt x="633094" y="104394"/>
                </a:lnTo>
                <a:lnTo>
                  <a:pt x="620140" y="89916"/>
                </a:lnTo>
                <a:lnTo>
                  <a:pt x="616712" y="87757"/>
                </a:lnTo>
                <a:lnTo>
                  <a:pt x="612775" y="85979"/>
                </a:lnTo>
                <a:lnTo>
                  <a:pt x="608329" y="84328"/>
                </a:lnTo>
                <a:lnTo>
                  <a:pt x="604012" y="82676"/>
                </a:lnTo>
                <a:lnTo>
                  <a:pt x="599058" y="81407"/>
                </a:lnTo>
                <a:lnTo>
                  <a:pt x="588517" y="79375"/>
                </a:lnTo>
                <a:lnTo>
                  <a:pt x="583183" y="78994"/>
                </a:lnTo>
                <a:close/>
              </a:path>
              <a:path w="890904" h="262889">
                <a:moveTo>
                  <a:pt x="629792" y="214884"/>
                </a:moveTo>
                <a:lnTo>
                  <a:pt x="627379" y="214884"/>
                </a:lnTo>
                <a:lnTo>
                  <a:pt x="625093" y="216026"/>
                </a:lnTo>
                <a:lnTo>
                  <a:pt x="619505" y="220345"/>
                </a:lnTo>
                <a:lnTo>
                  <a:pt x="616076" y="222758"/>
                </a:lnTo>
                <a:lnTo>
                  <a:pt x="607949" y="228092"/>
                </a:lnTo>
                <a:lnTo>
                  <a:pt x="602995" y="230505"/>
                </a:lnTo>
                <a:lnTo>
                  <a:pt x="591819" y="235076"/>
                </a:lnTo>
                <a:lnTo>
                  <a:pt x="585342" y="236093"/>
                </a:lnTo>
                <a:lnTo>
                  <a:pt x="633856" y="236093"/>
                </a:lnTo>
                <a:lnTo>
                  <a:pt x="634085" y="233348"/>
                </a:lnTo>
                <a:lnTo>
                  <a:pt x="634111" y="224409"/>
                </a:lnTo>
                <a:lnTo>
                  <a:pt x="633856" y="222631"/>
                </a:lnTo>
                <a:lnTo>
                  <a:pt x="633729" y="220853"/>
                </a:lnTo>
                <a:lnTo>
                  <a:pt x="633337" y="219303"/>
                </a:lnTo>
                <a:lnTo>
                  <a:pt x="632840" y="218186"/>
                </a:lnTo>
                <a:lnTo>
                  <a:pt x="632459" y="217043"/>
                </a:lnTo>
                <a:lnTo>
                  <a:pt x="631951" y="216154"/>
                </a:lnTo>
                <a:lnTo>
                  <a:pt x="631189" y="215646"/>
                </a:lnTo>
                <a:lnTo>
                  <a:pt x="630554" y="215137"/>
                </a:lnTo>
                <a:lnTo>
                  <a:pt x="629792" y="214884"/>
                </a:lnTo>
                <a:close/>
              </a:path>
              <a:path w="890904" h="262889">
                <a:moveTo>
                  <a:pt x="633126" y="104775"/>
                </a:moveTo>
                <a:lnTo>
                  <a:pt x="584707" y="104775"/>
                </a:lnTo>
                <a:lnTo>
                  <a:pt x="591184" y="105791"/>
                </a:lnTo>
                <a:lnTo>
                  <a:pt x="602361" y="109855"/>
                </a:lnTo>
                <a:lnTo>
                  <a:pt x="607059" y="112141"/>
                </a:lnTo>
                <a:lnTo>
                  <a:pt x="610869" y="114681"/>
                </a:lnTo>
                <a:lnTo>
                  <a:pt x="614806" y="117094"/>
                </a:lnTo>
                <a:lnTo>
                  <a:pt x="618108" y="119380"/>
                </a:lnTo>
                <a:lnTo>
                  <a:pt x="623188" y="123444"/>
                </a:lnTo>
                <a:lnTo>
                  <a:pt x="625348" y="124460"/>
                </a:lnTo>
                <a:lnTo>
                  <a:pt x="629030" y="124460"/>
                </a:lnTo>
                <a:lnTo>
                  <a:pt x="630427" y="123571"/>
                </a:lnTo>
                <a:lnTo>
                  <a:pt x="631570" y="121666"/>
                </a:lnTo>
                <a:lnTo>
                  <a:pt x="632840" y="119761"/>
                </a:lnTo>
                <a:lnTo>
                  <a:pt x="633236" y="117094"/>
                </a:lnTo>
                <a:lnTo>
                  <a:pt x="633126" y="104775"/>
                </a:lnTo>
                <a:close/>
              </a:path>
              <a:path w="890904" h="262889">
                <a:moveTo>
                  <a:pt x="758698" y="0"/>
                </a:moveTo>
                <a:lnTo>
                  <a:pt x="752348" y="0"/>
                </a:lnTo>
                <a:lnTo>
                  <a:pt x="749680" y="126"/>
                </a:lnTo>
                <a:lnTo>
                  <a:pt x="745616" y="635"/>
                </a:lnTo>
                <a:lnTo>
                  <a:pt x="743838" y="1016"/>
                </a:lnTo>
                <a:lnTo>
                  <a:pt x="742695" y="1524"/>
                </a:lnTo>
                <a:lnTo>
                  <a:pt x="741426" y="2032"/>
                </a:lnTo>
                <a:lnTo>
                  <a:pt x="740537" y="2667"/>
                </a:lnTo>
                <a:lnTo>
                  <a:pt x="740155" y="3429"/>
                </a:lnTo>
                <a:lnTo>
                  <a:pt x="739648" y="4191"/>
                </a:lnTo>
                <a:lnTo>
                  <a:pt x="739393" y="5080"/>
                </a:lnTo>
                <a:lnTo>
                  <a:pt x="739393" y="255524"/>
                </a:lnTo>
                <a:lnTo>
                  <a:pt x="739648" y="256412"/>
                </a:lnTo>
                <a:lnTo>
                  <a:pt x="740155" y="257048"/>
                </a:lnTo>
                <a:lnTo>
                  <a:pt x="740537" y="257810"/>
                </a:lnTo>
                <a:lnTo>
                  <a:pt x="741426" y="258318"/>
                </a:lnTo>
                <a:lnTo>
                  <a:pt x="742695" y="258825"/>
                </a:lnTo>
                <a:lnTo>
                  <a:pt x="743838" y="259334"/>
                </a:lnTo>
                <a:lnTo>
                  <a:pt x="745616" y="259714"/>
                </a:lnTo>
                <a:lnTo>
                  <a:pt x="749680" y="260223"/>
                </a:lnTo>
                <a:lnTo>
                  <a:pt x="752348" y="260350"/>
                </a:lnTo>
                <a:lnTo>
                  <a:pt x="758698" y="260350"/>
                </a:lnTo>
                <a:lnTo>
                  <a:pt x="770889" y="257048"/>
                </a:lnTo>
                <a:lnTo>
                  <a:pt x="771398" y="256412"/>
                </a:lnTo>
                <a:lnTo>
                  <a:pt x="771651" y="255524"/>
                </a:lnTo>
                <a:lnTo>
                  <a:pt x="771651" y="137541"/>
                </a:lnTo>
                <a:lnTo>
                  <a:pt x="778228" y="130111"/>
                </a:lnTo>
                <a:lnTo>
                  <a:pt x="809180" y="107426"/>
                </a:lnTo>
                <a:lnTo>
                  <a:pt x="813686" y="106299"/>
                </a:lnTo>
                <a:lnTo>
                  <a:pt x="771651" y="106299"/>
                </a:lnTo>
                <a:lnTo>
                  <a:pt x="771651" y="5080"/>
                </a:lnTo>
                <a:lnTo>
                  <a:pt x="771398" y="4191"/>
                </a:lnTo>
                <a:lnTo>
                  <a:pt x="761364" y="126"/>
                </a:lnTo>
                <a:lnTo>
                  <a:pt x="758698" y="0"/>
                </a:lnTo>
                <a:close/>
              </a:path>
              <a:path w="890904" h="262889">
                <a:moveTo>
                  <a:pt x="881491" y="105410"/>
                </a:moveTo>
                <a:lnTo>
                  <a:pt x="827531" y="105410"/>
                </a:lnTo>
                <a:lnTo>
                  <a:pt x="832992" y="106425"/>
                </a:lnTo>
                <a:lnTo>
                  <a:pt x="837818" y="108712"/>
                </a:lnTo>
                <a:lnTo>
                  <a:pt x="842517" y="110998"/>
                </a:lnTo>
                <a:lnTo>
                  <a:pt x="846454" y="114173"/>
                </a:lnTo>
                <a:lnTo>
                  <a:pt x="849376" y="118363"/>
                </a:lnTo>
                <a:lnTo>
                  <a:pt x="852424" y="122555"/>
                </a:lnTo>
                <a:lnTo>
                  <a:pt x="854709" y="127635"/>
                </a:lnTo>
                <a:lnTo>
                  <a:pt x="857757" y="139319"/>
                </a:lnTo>
                <a:lnTo>
                  <a:pt x="858646" y="146938"/>
                </a:lnTo>
                <a:lnTo>
                  <a:pt x="858646" y="255524"/>
                </a:lnTo>
                <a:lnTo>
                  <a:pt x="858901" y="256412"/>
                </a:lnTo>
                <a:lnTo>
                  <a:pt x="859408" y="257048"/>
                </a:lnTo>
                <a:lnTo>
                  <a:pt x="859916" y="257810"/>
                </a:lnTo>
                <a:lnTo>
                  <a:pt x="860678" y="258318"/>
                </a:lnTo>
                <a:lnTo>
                  <a:pt x="861949" y="258825"/>
                </a:lnTo>
                <a:lnTo>
                  <a:pt x="863091" y="259334"/>
                </a:lnTo>
                <a:lnTo>
                  <a:pt x="864742" y="259714"/>
                </a:lnTo>
                <a:lnTo>
                  <a:pt x="868933" y="260223"/>
                </a:lnTo>
                <a:lnTo>
                  <a:pt x="871601" y="260350"/>
                </a:lnTo>
                <a:lnTo>
                  <a:pt x="877951" y="260350"/>
                </a:lnTo>
                <a:lnTo>
                  <a:pt x="890015" y="257048"/>
                </a:lnTo>
                <a:lnTo>
                  <a:pt x="890524" y="256412"/>
                </a:lnTo>
                <a:lnTo>
                  <a:pt x="890777" y="255524"/>
                </a:lnTo>
                <a:lnTo>
                  <a:pt x="890651" y="146938"/>
                </a:lnTo>
                <a:lnTo>
                  <a:pt x="890585" y="143938"/>
                </a:lnTo>
                <a:lnTo>
                  <a:pt x="881883" y="105912"/>
                </a:lnTo>
                <a:lnTo>
                  <a:pt x="881491" y="105410"/>
                </a:lnTo>
                <a:close/>
              </a:path>
              <a:path w="890904" h="262889">
                <a:moveTo>
                  <a:pt x="827913" y="78739"/>
                </a:moveTo>
                <a:lnTo>
                  <a:pt x="785574" y="94138"/>
                </a:lnTo>
                <a:lnTo>
                  <a:pt x="771651" y="106299"/>
                </a:lnTo>
                <a:lnTo>
                  <a:pt x="813686" y="106299"/>
                </a:lnTo>
                <a:lnTo>
                  <a:pt x="815232" y="105912"/>
                </a:lnTo>
                <a:lnTo>
                  <a:pt x="821308" y="105410"/>
                </a:lnTo>
                <a:lnTo>
                  <a:pt x="881491" y="105410"/>
                </a:lnTo>
                <a:lnTo>
                  <a:pt x="871981" y="93218"/>
                </a:lnTo>
                <a:lnTo>
                  <a:pt x="836340" y="79097"/>
                </a:lnTo>
                <a:lnTo>
                  <a:pt x="827913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42761" y="4242180"/>
            <a:ext cx="378460" cy="184150"/>
          </a:xfrm>
          <a:custGeom>
            <a:avLst/>
            <a:gdLst/>
            <a:ahLst/>
            <a:cxnLst/>
            <a:rect l="l" t="t" r="r" b="b"/>
            <a:pathLst>
              <a:path w="378460" h="184150">
                <a:moveTo>
                  <a:pt x="136231" y="24892"/>
                </a:moveTo>
                <a:lnTo>
                  <a:pt x="79501" y="24892"/>
                </a:lnTo>
                <a:lnTo>
                  <a:pt x="85725" y="25781"/>
                </a:lnTo>
                <a:lnTo>
                  <a:pt x="95885" y="29083"/>
                </a:lnTo>
                <a:lnTo>
                  <a:pt x="99949" y="31623"/>
                </a:lnTo>
                <a:lnTo>
                  <a:pt x="103124" y="34925"/>
                </a:lnTo>
                <a:lnTo>
                  <a:pt x="106425" y="38227"/>
                </a:lnTo>
                <a:lnTo>
                  <a:pt x="108712" y="42291"/>
                </a:lnTo>
                <a:lnTo>
                  <a:pt x="111505" y="52197"/>
                </a:lnTo>
                <a:lnTo>
                  <a:pt x="112267" y="57912"/>
                </a:lnTo>
                <a:lnTo>
                  <a:pt x="112267" y="77343"/>
                </a:lnTo>
                <a:lnTo>
                  <a:pt x="88011" y="77343"/>
                </a:lnTo>
                <a:lnTo>
                  <a:pt x="78057" y="77577"/>
                </a:lnTo>
                <a:lnTo>
                  <a:pt x="35972" y="85185"/>
                </a:lnTo>
                <a:lnTo>
                  <a:pt x="1904" y="115443"/>
                </a:lnTo>
                <a:lnTo>
                  <a:pt x="0" y="123571"/>
                </a:lnTo>
                <a:lnTo>
                  <a:pt x="0" y="141097"/>
                </a:lnTo>
                <a:lnTo>
                  <a:pt x="1397" y="148336"/>
                </a:lnTo>
                <a:lnTo>
                  <a:pt x="4317" y="154559"/>
                </a:lnTo>
                <a:lnTo>
                  <a:pt x="7238" y="160909"/>
                </a:lnTo>
                <a:lnTo>
                  <a:pt x="11302" y="166243"/>
                </a:lnTo>
                <a:lnTo>
                  <a:pt x="16637" y="170561"/>
                </a:lnTo>
                <a:lnTo>
                  <a:pt x="21971" y="175006"/>
                </a:lnTo>
                <a:lnTo>
                  <a:pt x="28321" y="178308"/>
                </a:lnTo>
                <a:lnTo>
                  <a:pt x="43307" y="182880"/>
                </a:lnTo>
                <a:lnTo>
                  <a:pt x="51688" y="184023"/>
                </a:lnTo>
                <a:lnTo>
                  <a:pt x="60833" y="184023"/>
                </a:lnTo>
                <a:lnTo>
                  <a:pt x="97762" y="173920"/>
                </a:lnTo>
                <a:lnTo>
                  <a:pt x="115768" y="160020"/>
                </a:lnTo>
                <a:lnTo>
                  <a:pt x="65912" y="160020"/>
                </a:lnTo>
                <a:lnTo>
                  <a:pt x="58550" y="159541"/>
                </a:lnTo>
                <a:lnTo>
                  <a:pt x="32892" y="140208"/>
                </a:lnTo>
                <a:lnTo>
                  <a:pt x="32892" y="126492"/>
                </a:lnTo>
                <a:lnTo>
                  <a:pt x="33909" y="121920"/>
                </a:lnTo>
                <a:lnTo>
                  <a:pt x="35940" y="118110"/>
                </a:lnTo>
                <a:lnTo>
                  <a:pt x="37973" y="114173"/>
                </a:lnTo>
                <a:lnTo>
                  <a:pt x="41148" y="110744"/>
                </a:lnTo>
                <a:lnTo>
                  <a:pt x="49784" y="105156"/>
                </a:lnTo>
                <a:lnTo>
                  <a:pt x="55117" y="103124"/>
                </a:lnTo>
                <a:lnTo>
                  <a:pt x="61722" y="101727"/>
                </a:lnTo>
                <a:lnTo>
                  <a:pt x="68199" y="100203"/>
                </a:lnTo>
                <a:lnTo>
                  <a:pt x="75818" y="99568"/>
                </a:lnTo>
                <a:lnTo>
                  <a:pt x="144272" y="99568"/>
                </a:lnTo>
                <a:lnTo>
                  <a:pt x="144272" y="63119"/>
                </a:lnTo>
                <a:lnTo>
                  <a:pt x="138049" y="27940"/>
                </a:lnTo>
                <a:lnTo>
                  <a:pt x="136231" y="24892"/>
                </a:lnTo>
                <a:close/>
              </a:path>
              <a:path w="378460" h="184150">
                <a:moveTo>
                  <a:pt x="144272" y="159258"/>
                </a:moveTo>
                <a:lnTo>
                  <a:pt x="116586" y="159258"/>
                </a:lnTo>
                <a:lnTo>
                  <a:pt x="116586" y="177546"/>
                </a:lnTo>
                <a:lnTo>
                  <a:pt x="116966" y="178562"/>
                </a:lnTo>
                <a:lnTo>
                  <a:pt x="117983" y="179324"/>
                </a:lnTo>
                <a:lnTo>
                  <a:pt x="118872" y="180086"/>
                </a:lnTo>
                <a:lnTo>
                  <a:pt x="120268" y="180594"/>
                </a:lnTo>
                <a:lnTo>
                  <a:pt x="124333" y="181356"/>
                </a:lnTo>
                <a:lnTo>
                  <a:pt x="127000" y="181610"/>
                </a:lnTo>
                <a:lnTo>
                  <a:pt x="133985" y="181610"/>
                </a:lnTo>
                <a:lnTo>
                  <a:pt x="144272" y="177546"/>
                </a:lnTo>
                <a:lnTo>
                  <a:pt x="144272" y="159258"/>
                </a:lnTo>
                <a:close/>
              </a:path>
              <a:path w="378460" h="184150">
                <a:moveTo>
                  <a:pt x="144272" y="99568"/>
                </a:moveTo>
                <a:lnTo>
                  <a:pt x="112267" y="99568"/>
                </a:lnTo>
                <a:lnTo>
                  <a:pt x="112267" y="135128"/>
                </a:lnTo>
                <a:lnTo>
                  <a:pt x="106262" y="141097"/>
                </a:lnTo>
                <a:lnTo>
                  <a:pt x="74422" y="160020"/>
                </a:lnTo>
                <a:lnTo>
                  <a:pt x="115768" y="160020"/>
                </a:lnTo>
                <a:lnTo>
                  <a:pt x="116586" y="159258"/>
                </a:lnTo>
                <a:lnTo>
                  <a:pt x="144272" y="159258"/>
                </a:lnTo>
                <a:lnTo>
                  <a:pt x="144272" y="99568"/>
                </a:lnTo>
                <a:close/>
              </a:path>
              <a:path w="378460" h="184150">
                <a:moveTo>
                  <a:pt x="74929" y="0"/>
                </a:moveTo>
                <a:lnTo>
                  <a:pt x="68199" y="0"/>
                </a:lnTo>
                <a:lnTo>
                  <a:pt x="61467" y="635"/>
                </a:lnTo>
                <a:lnTo>
                  <a:pt x="17272" y="14351"/>
                </a:lnTo>
                <a:lnTo>
                  <a:pt x="12573" y="17907"/>
                </a:lnTo>
                <a:lnTo>
                  <a:pt x="10795" y="19431"/>
                </a:lnTo>
                <a:lnTo>
                  <a:pt x="9651" y="21209"/>
                </a:lnTo>
                <a:lnTo>
                  <a:pt x="9271" y="22987"/>
                </a:lnTo>
                <a:lnTo>
                  <a:pt x="8762" y="24765"/>
                </a:lnTo>
                <a:lnTo>
                  <a:pt x="13970" y="42291"/>
                </a:lnTo>
                <a:lnTo>
                  <a:pt x="16510" y="42291"/>
                </a:lnTo>
                <a:lnTo>
                  <a:pt x="18923" y="41402"/>
                </a:lnTo>
                <a:lnTo>
                  <a:pt x="22098" y="39497"/>
                </a:lnTo>
                <a:lnTo>
                  <a:pt x="25273" y="37719"/>
                </a:lnTo>
                <a:lnTo>
                  <a:pt x="29210" y="35814"/>
                </a:lnTo>
                <a:lnTo>
                  <a:pt x="34036" y="33655"/>
                </a:lnTo>
                <a:lnTo>
                  <a:pt x="38735" y="31369"/>
                </a:lnTo>
                <a:lnTo>
                  <a:pt x="44323" y="29464"/>
                </a:lnTo>
                <a:lnTo>
                  <a:pt x="50673" y="27686"/>
                </a:lnTo>
                <a:lnTo>
                  <a:pt x="56896" y="25781"/>
                </a:lnTo>
                <a:lnTo>
                  <a:pt x="64135" y="24892"/>
                </a:lnTo>
                <a:lnTo>
                  <a:pt x="136231" y="24892"/>
                </a:lnTo>
                <a:lnTo>
                  <a:pt x="134112" y="21336"/>
                </a:lnTo>
                <a:lnTo>
                  <a:pt x="128650" y="16129"/>
                </a:lnTo>
                <a:lnTo>
                  <a:pt x="123189" y="10795"/>
                </a:lnTo>
                <a:lnTo>
                  <a:pt x="116077" y="6858"/>
                </a:lnTo>
                <a:lnTo>
                  <a:pt x="107187" y="4064"/>
                </a:lnTo>
                <a:lnTo>
                  <a:pt x="100183" y="2303"/>
                </a:lnTo>
                <a:lnTo>
                  <a:pt x="92487" y="1031"/>
                </a:lnTo>
                <a:lnTo>
                  <a:pt x="84077" y="259"/>
                </a:lnTo>
                <a:lnTo>
                  <a:pt x="74929" y="0"/>
                </a:lnTo>
                <a:close/>
              </a:path>
              <a:path w="378460" h="184150">
                <a:moveTo>
                  <a:pt x="260730" y="143383"/>
                </a:moveTo>
                <a:lnTo>
                  <a:pt x="258317" y="143383"/>
                </a:lnTo>
                <a:lnTo>
                  <a:pt x="257555" y="143637"/>
                </a:lnTo>
                <a:lnTo>
                  <a:pt x="256793" y="144145"/>
                </a:lnTo>
                <a:lnTo>
                  <a:pt x="256159" y="144526"/>
                </a:lnTo>
                <a:lnTo>
                  <a:pt x="253873" y="159893"/>
                </a:lnTo>
                <a:lnTo>
                  <a:pt x="254126" y="162941"/>
                </a:lnTo>
                <a:lnTo>
                  <a:pt x="264795" y="174625"/>
                </a:lnTo>
                <a:lnTo>
                  <a:pt x="267842" y="176149"/>
                </a:lnTo>
                <a:lnTo>
                  <a:pt x="303022" y="184023"/>
                </a:lnTo>
                <a:lnTo>
                  <a:pt x="309245" y="184023"/>
                </a:lnTo>
                <a:lnTo>
                  <a:pt x="352933" y="174625"/>
                </a:lnTo>
                <a:lnTo>
                  <a:pt x="370141" y="159385"/>
                </a:lnTo>
                <a:lnTo>
                  <a:pt x="302640" y="159385"/>
                </a:lnTo>
                <a:lnTo>
                  <a:pt x="296163" y="158623"/>
                </a:lnTo>
                <a:lnTo>
                  <a:pt x="284988" y="155321"/>
                </a:lnTo>
                <a:lnTo>
                  <a:pt x="280035" y="153416"/>
                </a:lnTo>
                <a:lnTo>
                  <a:pt x="275971" y="151384"/>
                </a:lnTo>
                <a:lnTo>
                  <a:pt x="271907" y="149479"/>
                </a:lnTo>
                <a:lnTo>
                  <a:pt x="268477" y="147574"/>
                </a:lnTo>
                <a:lnTo>
                  <a:pt x="262889" y="144272"/>
                </a:lnTo>
                <a:lnTo>
                  <a:pt x="260730" y="143383"/>
                </a:lnTo>
                <a:close/>
              </a:path>
              <a:path w="378460" h="184150">
                <a:moveTo>
                  <a:pt x="326898" y="0"/>
                </a:moveTo>
                <a:lnTo>
                  <a:pt x="322199" y="0"/>
                </a:lnTo>
                <a:lnTo>
                  <a:pt x="314438" y="259"/>
                </a:lnTo>
                <a:lnTo>
                  <a:pt x="268859" y="19558"/>
                </a:lnTo>
                <a:lnTo>
                  <a:pt x="258063" y="43053"/>
                </a:lnTo>
                <a:lnTo>
                  <a:pt x="258063" y="57150"/>
                </a:lnTo>
                <a:lnTo>
                  <a:pt x="259334" y="63500"/>
                </a:lnTo>
                <a:lnTo>
                  <a:pt x="264413" y="74168"/>
                </a:lnTo>
                <a:lnTo>
                  <a:pt x="267842" y="78740"/>
                </a:lnTo>
                <a:lnTo>
                  <a:pt x="272034" y="82550"/>
                </a:lnTo>
                <a:lnTo>
                  <a:pt x="276098" y="86487"/>
                </a:lnTo>
                <a:lnTo>
                  <a:pt x="318515" y="105537"/>
                </a:lnTo>
                <a:lnTo>
                  <a:pt x="323723" y="107569"/>
                </a:lnTo>
                <a:lnTo>
                  <a:pt x="342646" y="120777"/>
                </a:lnTo>
                <a:lnTo>
                  <a:pt x="345186" y="123952"/>
                </a:lnTo>
                <a:lnTo>
                  <a:pt x="346455" y="127889"/>
                </a:lnTo>
                <a:lnTo>
                  <a:pt x="346455" y="137287"/>
                </a:lnTo>
                <a:lnTo>
                  <a:pt x="345566" y="141224"/>
                </a:lnTo>
                <a:lnTo>
                  <a:pt x="343788" y="144526"/>
                </a:lnTo>
                <a:lnTo>
                  <a:pt x="342011" y="147955"/>
                </a:lnTo>
                <a:lnTo>
                  <a:pt x="339471" y="150622"/>
                </a:lnTo>
                <a:lnTo>
                  <a:pt x="336296" y="152781"/>
                </a:lnTo>
                <a:lnTo>
                  <a:pt x="332993" y="155067"/>
                </a:lnTo>
                <a:lnTo>
                  <a:pt x="329184" y="156591"/>
                </a:lnTo>
                <a:lnTo>
                  <a:pt x="320293" y="158877"/>
                </a:lnTo>
                <a:lnTo>
                  <a:pt x="315340" y="159385"/>
                </a:lnTo>
                <a:lnTo>
                  <a:pt x="370141" y="159385"/>
                </a:lnTo>
                <a:lnTo>
                  <a:pt x="373252" y="153162"/>
                </a:lnTo>
                <a:lnTo>
                  <a:pt x="376554" y="146431"/>
                </a:lnTo>
                <a:lnTo>
                  <a:pt x="378205" y="138811"/>
                </a:lnTo>
                <a:lnTo>
                  <a:pt x="378205" y="123063"/>
                </a:lnTo>
                <a:lnTo>
                  <a:pt x="376936" y="116840"/>
                </a:lnTo>
                <a:lnTo>
                  <a:pt x="371855" y="106426"/>
                </a:lnTo>
                <a:lnTo>
                  <a:pt x="368553" y="101981"/>
                </a:lnTo>
                <a:lnTo>
                  <a:pt x="364363" y="98298"/>
                </a:lnTo>
                <a:lnTo>
                  <a:pt x="360172" y="94488"/>
                </a:lnTo>
                <a:lnTo>
                  <a:pt x="355473" y="91313"/>
                </a:lnTo>
                <a:lnTo>
                  <a:pt x="350012" y="88773"/>
                </a:lnTo>
                <a:lnTo>
                  <a:pt x="344677" y="86106"/>
                </a:lnTo>
                <a:lnTo>
                  <a:pt x="339089" y="83820"/>
                </a:lnTo>
                <a:lnTo>
                  <a:pt x="333628" y="81661"/>
                </a:lnTo>
                <a:lnTo>
                  <a:pt x="328040" y="79629"/>
                </a:lnTo>
                <a:lnTo>
                  <a:pt x="322707" y="77470"/>
                </a:lnTo>
                <a:lnTo>
                  <a:pt x="317246" y="75565"/>
                </a:lnTo>
                <a:lnTo>
                  <a:pt x="311912" y="73533"/>
                </a:lnTo>
                <a:lnTo>
                  <a:pt x="307213" y="71374"/>
                </a:lnTo>
                <a:lnTo>
                  <a:pt x="303022" y="68834"/>
                </a:lnTo>
                <a:lnTo>
                  <a:pt x="298830" y="66421"/>
                </a:lnTo>
                <a:lnTo>
                  <a:pt x="295528" y="63500"/>
                </a:lnTo>
                <a:lnTo>
                  <a:pt x="292862" y="60198"/>
                </a:lnTo>
                <a:lnTo>
                  <a:pt x="290322" y="56896"/>
                </a:lnTo>
                <a:lnTo>
                  <a:pt x="288925" y="52832"/>
                </a:lnTo>
                <a:lnTo>
                  <a:pt x="288925" y="44577"/>
                </a:lnTo>
                <a:lnTo>
                  <a:pt x="289687" y="41275"/>
                </a:lnTo>
                <a:lnTo>
                  <a:pt x="291084" y="38354"/>
                </a:lnTo>
                <a:lnTo>
                  <a:pt x="292353" y="35306"/>
                </a:lnTo>
                <a:lnTo>
                  <a:pt x="294386" y="32766"/>
                </a:lnTo>
                <a:lnTo>
                  <a:pt x="299720" y="28448"/>
                </a:lnTo>
                <a:lnTo>
                  <a:pt x="303149" y="26797"/>
                </a:lnTo>
                <a:lnTo>
                  <a:pt x="307339" y="25654"/>
                </a:lnTo>
                <a:lnTo>
                  <a:pt x="311530" y="24384"/>
                </a:lnTo>
                <a:lnTo>
                  <a:pt x="316357" y="23876"/>
                </a:lnTo>
                <a:lnTo>
                  <a:pt x="369315" y="23876"/>
                </a:lnTo>
                <a:lnTo>
                  <a:pt x="369188" y="20955"/>
                </a:lnTo>
                <a:lnTo>
                  <a:pt x="368935" y="19558"/>
                </a:lnTo>
                <a:lnTo>
                  <a:pt x="368808" y="18161"/>
                </a:lnTo>
                <a:lnTo>
                  <a:pt x="368553" y="17018"/>
                </a:lnTo>
                <a:lnTo>
                  <a:pt x="364616" y="11049"/>
                </a:lnTo>
                <a:lnTo>
                  <a:pt x="363347" y="10033"/>
                </a:lnTo>
                <a:lnTo>
                  <a:pt x="331597" y="381"/>
                </a:lnTo>
                <a:lnTo>
                  <a:pt x="326898" y="0"/>
                </a:lnTo>
                <a:close/>
              </a:path>
              <a:path w="378460" h="184150">
                <a:moveTo>
                  <a:pt x="369315" y="23876"/>
                </a:moveTo>
                <a:lnTo>
                  <a:pt x="327913" y="23876"/>
                </a:lnTo>
                <a:lnTo>
                  <a:pt x="333375" y="24511"/>
                </a:lnTo>
                <a:lnTo>
                  <a:pt x="338074" y="25908"/>
                </a:lnTo>
                <a:lnTo>
                  <a:pt x="359155" y="34671"/>
                </a:lnTo>
                <a:lnTo>
                  <a:pt x="361314" y="35941"/>
                </a:lnTo>
                <a:lnTo>
                  <a:pt x="362965" y="36703"/>
                </a:lnTo>
                <a:lnTo>
                  <a:pt x="364998" y="36703"/>
                </a:lnTo>
                <a:lnTo>
                  <a:pt x="368935" y="30099"/>
                </a:lnTo>
                <a:lnTo>
                  <a:pt x="369188" y="28448"/>
                </a:lnTo>
                <a:lnTo>
                  <a:pt x="369315" y="2387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89139" y="4163440"/>
            <a:ext cx="1264337" cy="31318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46084" y="4163440"/>
            <a:ext cx="1807464" cy="313182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1048194" y="4630546"/>
            <a:ext cx="693420" cy="262255"/>
          </a:xfrm>
          <a:custGeom>
            <a:avLst/>
            <a:gdLst/>
            <a:ahLst/>
            <a:cxnLst/>
            <a:rect l="l" t="t" r="r" b="b"/>
            <a:pathLst>
              <a:path w="693419" h="262254">
                <a:moveTo>
                  <a:pt x="136334" y="102869"/>
                </a:moveTo>
                <a:lnTo>
                  <a:pt x="79502" y="102869"/>
                </a:lnTo>
                <a:lnTo>
                  <a:pt x="85750" y="103758"/>
                </a:lnTo>
                <a:lnTo>
                  <a:pt x="95910" y="107061"/>
                </a:lnTo>
                <a:lnTo>
                  <a:pt x="112318" y="135889"/>
                </a:lnTo>
                <a:lnTo>
                  <a:pt x="112318" y="155320"/>
                </a:lnTo>
                <a:lnTo>
                  <a:pt x="88099" y="155320"/>
                </a:lnTo>
                <a:lnTo>
                  <a:pt x="78098" y="155555"/>
                </a:lnTo>
                <a:lnTo>
                  <a:pt x="36036" y="163163"/>
                </a:lnTo>
                <a:lnTo>
                  <a:pt x="2019" y="193420"/>
                </a:lnTo>
                <a:lnTo>
                  <a:pt x="0" y="201549"/>
                </a:lnTo>
                <a:lnTo>
                  <a:pt x="0" y="219075"/>
                </a:lnTo>
                <a:lnTo>
                  <a:pt x="1460" y="226313"/>
                </a:lnTo>
                <a:lnTo>
                  <a:pt x="4394" y="232537"/>
                </a:lnTo>
                <a:lnTo>
                  <a:pt x="7327" y="238887"/>
                </a:lnTo>
                <a:lnTo>
                  <a:pt x="11430" y="244220"/>
                </a:lnTo>
                <a:lnTo>
                  <a:pt x="16700" y="248538"/>
                </a:lnTo>
                <a:lnTo>
                  <a:pt x="21971" y="252983"/>
                </a:lnTo>
                <a:lnTo>
                  <a:pt x="28359" y="256286"/>
                </a:lnTo>
                <a:lnTo>
                  <a:pt x="43332" y="260857"/>
                </a:lnTo>
                <a:lnTo>
                  <a:pt x="51701" y="262000"/>
                </a:lnTo>
                <a:lnTo>
                  <a:pt x="60947" y="262000"/>
                </a:lnTo>
                <a:lnTo>
                  <a:pt x="97844" y="251898"/>
                </a:lnTo>
                <a:lnTo>
                  <a:pt x="115798" y="237998"/>
                </a:lnTo>
                <a:lnTo>
                  <a:pt x="66027" y="237998"/>
                </a:lnTo>
                <a:lnTo>
                  <a:pt x="58642" y="237519"/>
                </a:lnTo>
                <a:lnTo>
                  <a:pt x="33007" y="218186"/>
                </a:lnTo>
                <a:lnTo>
                  <a:pt x="33007" y="204469"/>
                </a:lnTo>
                <a:lnTo>
                  <a:pt x="34023" y="199898"/>
                </a:lnTo>
                <a:lnTo>
                  <a:pt x="36042" y="196087"/>
                </a:lnTo>
                <a:lnTo>
                  <a:pt x="38061" y="192150"/>
                </a:lnTo>
                <a:lnTo>
                  <a:pt x="41211" y="188722"/>
                </a:lnTo>
                <a:lnTo>
                  <a:pt x="49809" y="183133"/>
                </a:lnTo>
                <a:lnTo>
                  <a:pt x="55219" y="181101"/>
                </a:lnTo>
                <a:lnTo>
                  <a:pt x="61721" y="179704"/>
                </a:lnTo>
                <a:lnTo>
                  <a:pt x="68237" y="178180"/>
                </a:lnTo>
                <a:lnTo>
                  <a:pt x="75920" y="177545"/>
                </a:lnTo>
                <a:lnTo>
                  <a:pt x="144348" y="177545"/>
                </a:lnTo>
                <a:lnTo>
                  <a:pt x="144348" y="141097"/>
                </a:lnTo>
                <a:lnTo>
                  <a:pt x="138163" y="105917"/>
                </a:lnTo>
                <a:lnTo>
                  <a:pt x="136334" y="102869"/>
                </a:lnTo>
                <a:close/>
              </a:path>
              <a:path w="693419" h="262254">
                <a:moveTo>
                  <a:pt x="144348" y="237236"/>
                </a:moveTo>
                <a:lnTo>
                  <a:pt x="116611" y="237236"/>
                </a:lnTo>
                <a:lnTo>
                  <a:pt x="116611" y="255524"/>
                </a:lnTo>
                <a:lnTo>
                  <a:pt x="127101" y="259587"/>
                </a:lnTo>
                <a:lnTo>
                  <a:pt x="133997" y="259587"/>
                </a:lnTo>
                <a:lnTo>
                  <a:pt x="144348" y="255524"/>
                </a:lnTo>
                <a:lnTo>
                  <a:pt x="144348" y="237236"/>
                </a:lnTo>
                <a:close/>
              </a:path>
              <a:path w="693419" h="262254">
                <a:moveTo>
                  <a:pt x="144348" y="177545"/>
                </a:moveTo>
                <a:lnTo>
                  <a:pt x="112318" y="177545"/>
                </a:lnTo>
                <a:lnTo>
                  <a:pt x="112318" y="213105"/>
                </a:lnTo>
                <a:lnTo>
                  <a:pt x="106333" y="219075"/>
                </a:lnTo>
                <a:lnTo>
                  <a:pt x="74485" y="237998"/>
                </a:lnTo>
                <a:lnTo>
                  <a:pt x="115798" y="237998"/>
                </a:lnTo>
                <a:lnTo>
                  <a:pt x="116611" y="237236"/>
                </a:lnTo>
                <a:lnTo>
                  <a:pt x="144348" y="237236"/>
                </a:lnTo>
                <a:lnTo>
                  <a:pt x="144348" y="177545"/>
                </a:lnTo>
                <a:close/>
              </a:path>
              <a:path w="693419" h="262254">
                <a:moveTo>
                  <a:pt x="75006" y="77977"/>
                </a:moveTo>
                <a:lnTo>
                  <a:pt x="68237" y="77977"/>
                </a:lnTo>
                <a:lnTo>
                  <a:pt x="61531" y="78612"/>
                </a:lnTo>
                <a:lnTo>
                  <a:pt x="17386" y="92328"/>
                </a:lnTo>
                <a:lnTo>
                  <a:pt x="12598" y="95885"/>
                </a:lnTo>
                <a:lnTo>
                  <a:pt x="10845" y="97408"/>
                </a:lnTo>
                <a:lnTo>
                  <a:pt x="9740" y="99187"/>
                </a:lnTo>
                <a:lnTo>
                  <a:pt x="8826" y="102742"/>
                </a:lnTo>
                <a:lnTo>
                  <a:pt x="8724" y="111887"/>
                </a:lnTo>
                <a:lnTo>
                  <a:pt x="9245" y="114935"/>
                </a:lnTo>
                <a:lnTo>
                  <a:pt x="13995" y="120268"/>
                </a:lnTo>
                <a:lnTo>
                  <a:pt x="16598" y="120268"/>
                </a:lnTo>
                <a:lnTo>
                  <a:pt x="18986" y="119379"/>
                </a:lnTo>
                <a:lnTo>
                  <a:pt x="22174" y="117475"/>
                </a:lnTo>
                <a:lnTo>
                  <a:pt x="25361" y="115697"/>
                </a:lnTo>
                <a:lnTo>
                  <a:pt x="29337" y="113791"/>
                </a:lnTo>
                <a:lnTo>
                  <a:pt x="34086" y="111632"/>
                </a:lnTo>
                <a:lnTo>
                  <a:pt x="38836" y="109347"/>
                </a:lnTo>
                <a:lnTo>
                  <a:pt x="44373" y="107441"/>
                </a:lnTo>
                <a:lnTo>
                  <a:pt x="50685" y="105663"/>
                </a:lnTo>
                <a:lnTo>
                  <a:pt x="57010" y="103758"/>
                </a:lnTo>
                <a:lnTo>
                  <a:pt x="64134" y="102869"/>
                </a:lnTo>
                <a:lnTo>
                  <a:pt x="136334" y="102869"/>
                </a:lnTo>
                <a:lnTo>
                  <a:pt x="134200" y="99313"/>
                </a:lnTo>
                <a:lnTo>
                  <a:pt x="128727" y="94106"/>
                </a:lnTo>
                <a:lnTo>
                  <a:pt x="123253" y="88773"/>
                </a:lnTo>
                <a:lnTo>
                  <a:pt x="116090" y="84836"/>
                </a:lnTo>
                <a:lnTo>
                  <a:pt x="107238" y="82041"/>
                </a:lnTo>
                <a:lnTo>
                  <a:pt x="100245" y="80281"/>
                </a:lnTo>
                <a:lnTo>
                  <a:pt x="92541" y="79009"/>
                </a:lnTo>
                <a:lnTo>
                  <a:pt x="84128" y="78237"/>
                </a:lnTo>
                <a:lnTo>
                  <a:pt x="75006" y="77977"/>
                </a:lnTo>
                <a:close/>
              </a:path>
              <a:path w="693419" h="262254">
                <a:moveTo>
                  <a:pt x="287845" y="80644"/>
                </a:moveTo>
                <a:lnTo>
                  <a:pt x="277177" y="80644"/>
                </a:lnTo>
                <a:lnTo>
                  <a:pt x="275399" y="80899"/>
                </a:lnTo>
                <a:lnTo>
                  <a:pt x="273494" y="81025"/>
                </a:lnTo>
                <a:lnTo>
                  <a:pt x="272097" y="81406"/>
                </a:lnTo>
                <a:lnTo>
                  <a:pt x="270827" y="82041"/>
                </a:lnTo>
                <a:lnTo>
                  <a:pt x="269684" y="82550"/>
                </a:lnTo>
                <a:lnTo>
                  <a:pt x="268922" y="83185"/>
                </a:lnTo>
                <a:lnTo>
                  <a:pt x="268541" y="83819"/>
                </a:lnTo>
                <a:lnTo>
                  <a:pt x="268160" y="84581"/>
                </a:lnTo>
                <a:lnTo>
                  <a:pt x="267906" y="85343"/>
                </a:lnTo>
                <a:lnTo>
                  <a:pt x="267906" y="254762"/>
                </a:lnTo>
                <a:lnTo>
                  <a:pt x="268160" y="255650"/>
                </a:lnTo>
                <a:lnTo>
                  <a:pt x="268668" y="256286"/>
                </a:lnTo>
                <a:lnTo>
                  <a:pt x="269049" y="257048"/>
                </a:lnTo>
                <a:lnTo>
                  <a:pt x="269938" y="257555"/>
                </a:lnTo>
                <a:lnTo>
                  <a:pt x="271208" y="258063"/>
                </a:lnTo>
                <a:lnTo>
                  <a:pt x="272351" y="258572"/>
                </a:lnTo>
                <a:lnTo>
                  <a:pt x="274129" y="258952"/>
                </a:lnTo>
                <a:lnTo>
                  <a:pt x="278193" y="259461"/>
                </a:lnTo>
                <a:lnTo>
                  <a:pt x="280860" y="259587"/>
                </a:lnTo>
                <a:lnTo>
                  <a:pt x="287210" y="259587"/>
                </a:lnTo>
                <a:lnTo>
                  <a:pt x="299402" y="256286"/>
                </a:lnTo>
                <a:lnTo>
                  <a:pt x="299910" y="255650"/>
                </a:lnTo>
                <a:lnTo>
                  <a:pt x="300164" y="254762"/>
                </a:lnTo>
                <a:lnTo>
                  <a:pt x="300164" y="136778"/>
                </a:lnTo>
                <a:lnTo>
                  <a:pt x="306740" y="129349"/>
                </a:lnTo>
                <a:lnTo>
                  <a:pt x="333415" y="108457"/>
                </a:lnTo>
                <a:lnTo>
                  <a:pt x="297116" y="108457"/>
                </a:lnTo>
                <a:lnTo>
                  <a:pt x="297116" y="85343"/>
                </a:lnTo>
                <a:lnTo>
                  <a:pt x="296862" y="84581"/>
                </a:lnTo>
                <a:lnTo>
                  <a:pt x="296278" y="83692"/>
                </a:lnTo>
                <a:lnTo>
                  <a:pt x="295973" y="83185"/>
                </a:lnTo>
                <a:lnTo>
                  <a:pt x="295211" y="82550"/>
                </a:lnTo>
                <a:lnTo>
                  <a:pt x="294068" y="82041"/>
                </a:lnTo>
                <a:lnTo>
                  <a:pt x="293052" y="81406"/>
                </a:lnTo>
                <a:lnTo>
                  <a:pt x="291655" y="81025"/>
                </a:lnTo>
                <a:lnTo>
                  <a:pt x="289750" y="80899"/>
                </a:lnTo>
                <a:lnTo>
                  <a:pt x="287845" y="80644"/>
                </a:lnTo>
                <a:close/>
              </a:path>
              <a:path w="693419" h="262254">
                <a:moveTo>
                  <a:pt x="410004" y="104648"/>
                </a:moveTo>
                <a:lnTo>
                  <a:pt x="356044" y="104648"/>
                </a:lnTo>
                <a:lnTo>
                  <a:pt x="361505" y="105663"/>
                </a:lnTo>
                <a:lnTo>
                  <a:pt x="366331" y="107950"/>
                </a:lnTo>
                <a:lnTo>
                  <a:pt x="371030" y="110236"/>
                </a:lnTo>
                <a:lnTo>
                  <a:pt x="374967" y="113411"/>
                </a:lnTo>
                <a:lnTo>
                  <a:pt x="377888" y="117601"/>
                </a:lnTo>
                <a:lnTo>
                  <a:pt x="380936" y="121792"/>
                </a:lnTo>
                <a:lnTo>
                  <a:pt x="383222" y="126873"/>
                </a:lnTo>
                <a:lnTo>
                  <a:pt x="386270" y="138556"/>
                </a:lnTo>
                <a:lnTo>
                  <a:pt x="387159" y="146176"/>
                </a:lnTo>
                <a:lnTo>
                  <a:pt x="387159" y="254762"/>
                </a:lnTo>
                <a:lnTo>
                  <a:pt x="387413" y="255650"/>
                </a:lnTo>
                <a:lnTo>
                  <a:pt x="387921" y="256286"/>
                </a:lnTo>
                <a:lnTo>
                  <a:pt x="388429" y="257048"/>
                </a:lnTo>
                <a:lnTo>
                  <a:pt x="389191" y="257555"/>
                </a:lnTo>
                <a:lnTo>
                  <a:pt x="390461" y="258063"/>
                </a:lnTo>
                <a:lnTo>
                  <a:pt x="391604" y="258572"/>
                </a:lnTo>
                <a:lnTo>
                  <a:pt x="393255" y="258952"/>
                </a:lnTo>
                <a:lnTo>
                  <a:pt x="397446" y="259461"/>
                </a:lnTo>
                <a:lnTo>
                  <a:pt x="400113" y="259587"/>
                </a:lnTo>
                <a:lnTo>
                  <a:pt x="406463" y="259587"/>
                </a:lnTo>
                <a:lnTo>
                  <a:pt x="418528" y="256286"/>
                </a:lnTo>
                <a:lnTo>
                  <a:pt x="419036" y="255650"/>
                </a:lnTo>
                <a:lnTo>
                  <a:pt x="419290" y="254762"/>
                </a:lnTo>
                <a:lnTo>
                  <a:pt x="419168" y="146176"/>
                </a:lnTo>
                <a:lnTo>
                  <a:pt x="419098" y="143015"/>
                </a:lnTo>
                <a:lnTo>
                  <a:pt x="410395" y="105150"/>
                </a:lnTo>
                <a:lnTo>
                  <a:pt x="410004" y="104648"/>
                </a:lnTo>
                <a:close/>
              </a:path>
              <a:path w="693419" h="262254">
                <a:moveTo>
                  <a:pt x="356425" y="77977"/>
                </a:moveTo>
                <a:lnTo>
                  <a:pt x="319279" y="89562"/>
                </a:lnTo>
                <a:lnTo>
                  <a:pt x="297116" y="108457"/>
                </a:lnTo>
                <a:lnTo>
                  <a:pt x="333415" y="108457"/>
                </a:lnTo>
                <a:lnTo>
                  <a:pt x="337693" y="106664"/>
                </a:lnTo>
                <a:lnTo>
                  <a:pt x="343745" y="105150"/>
                </a:lnTo>
                <a:lnTo>
                  <a:pt x="349821" y="104648"/>
                </a:lnTo>
                <a:lnTo>
                  <a:pt x="410004" y="104648"/>
                </a:lnTo>
                <a:lnTo>
                  <a:pt x="400494" y="92455"/>
                </a:lnTo>
                <a:lnTo>
                  <a:pt x="364853" y="78335"/>
                </a:lnTo>
                <a:lnTo>
                  <a:pt x="356425" y="77977"/>
                </a:lnTo>
                <a:close/>
              </a:path>
              <a:path w="693419" h="262254">
                <a:moveTo>
                  <a:pt x="606869" y="77977"/>
                </a:moveTo>
                <a:lnTo>
                  <a:pt x="567394" y="88253"/>
                </a:lnTo>
                <a:lnTo>
                  <a:pt x="542099" y="117014"/>
                </a:lnTo>
                <a:lnTo>
                  <a:pt x="531467" y="161581"/>
                </a:lnTo>
                <a:lnTo>
                  <a:pt x="531177" y="172085"/>
                </a:lnTo>
                <a:lnTo>
                  <a:pt x="531415" y="181111"/>
                </a:lnTo>
                <a:lnTo>
                  <a:pt x="540067" y="222218"/>
                </a:lnTo>
                <a:lnTo>
                  <a:pt x="569658" y="254762"/>
                </a:lnTo>
                <a:lnTo>
                  <a:pt x="602678" y="262000"/>
                </a:lnTo>
                <a:lnTo>
                  <a:pt x="611368" y="261500"/>
                </a:lnTo>
                <a:lnTo>
                  <a:pt x="650017" y="244395"/>
                </a:lnTo>
                <a:lnTo>
                  <a:pt x="659935" y="235712"/>
                </a:lnTo>
                <a:lnTo>
                  <a:pt x="599884" y="235712"/>
                </a:lnTo>
                <a:lnTo>
                  <a:pt x="592772" y="233806"/>
                </a:lnTo>
                <a:lnTo>
                  <a:pt x="568007" y="201549"/>
                </a:lnTo>
                <a:lnTo>
                  <a:pt x="564578" y="177164"/>
                </a:lnTo>
                <a:lnTo>
                  <a:pt x="564578" y="160781"/>
                </a:lnTo>
                <a:lnTo>
                  <a:pt x="578421" y="118617"/>
                </a:lnTo>
                <a:lnTo>
                  <a:pt x="601408" y="104393"/>
                </a:lnTo>
                <a:lnTo>
                  <a:pt x="692848" y="104393"/>
                </a:lnTo>
                <a:lnTo>
                  <a:pt x="692848" y="103250"/>
                </a:lnTo>
                <a:lnTo>
                  <a:pt x="660463" y="103250"/>
                </a:lnTo>
                <a:lnTo>
                  <a:pt x="654175" y="97420"/>
                </a:lnTo>
                <a:lnTo>
                  <a:pt x="647874" y="92328"/>
                </a:lnTo>
                <a:lnTo>
                  <a:pt x="614437" y="78382"/>
                </a:lnTo>
                <a:lnTo>
                  <a:pt x="606869" y="77977"/>
                </a:lnTo>
                <a:close/>
              </a:path>
              <a:path w="693419" h="262254">
                <a:moveTo>
                  <a:pt x="692848" y="231648"/>
                </a:moveTo>
                <a:lnTo>
                  <a:pt x="664146" y="231648"/>
                </a:lnTo>
                <a:lnTo>
                  <a:pt x="664146" y="254762"/>
                </a:lnTo>
                <a:lnTo>
                  <a:pt x="676084" y="259587"/>
                </a:lnTo>
                <a:lnTo>
                  <a:pt x="681418" y="259587"/>
                </a:lnTo>
                <a:lnTo>
                  <a:pt x="692848" y="254762"/>
                </a:lnTo>
                <a:lnTo>
                  <a:pt x="692848" y="231648"/>
                </a:lnTo>
                <a:close/>
              </a:path>
              <a:path w="693419" h="262254">
                <a:moveTo>
                  <a:pt x="692848" y="104393"/>
                </a:moveTo>
                <a:lnTo>
                  <a:pt x="609663" y="104393"/>
                </a:lnTo>
                <a:lnTo>
                  <a:pt x="616259" y="104896"/>
                </a:lnTo>
                <a:lnTo>
                  <a:pt x="622712" y="106410"/>
                </a:lnTo>
                <a:lnTo>
                  <a:pt x="653960" y="128756"/>
                </a:lnTo>
                <a:lnTo>
                  <a:pt x="660463" y="136016"/>
                </a:lnTo>
                <a:lnTo>
                  <a:pt x="660463" y="202945"/>
                </a:lnTo>
                <a:lnTo>
                  <a:pt x="655383" y="209041"/>
                </a:lnTo>
                <a:lnTo>
                  <a:pt x="650557" y="214249"/>
                </a:lnTo>
                <a:lnTo>
                  <a:pt x="645985" y="218312"/>
                </a:lnTo>
                <a:lnTo>
                  <a:pt x="641413" y="222503"/>
                </a:lnTo>
                <a:lnTo>
                  <a:pt x="637095" y="225932"/>
                </a:lnTo>
                <a:lnTo>
                  <a:pt x="632904" y="228473"/>
                </a:lnTo>
                <a:lnTo>
                  <a:pt x="628713" y="231139"/>
                </a:lnTo>
                <a:lnTo>
                  <a:pt x="624649" y="232917"/>
                </a:lnTo>
                <a:lnTo>
                  <a:pt x="616775" y="235203"/>
                </a:lnTo>
                <a:lnTo>
                  <a:pt x="612584" y="235712"/>
                </a:lnTo>
                <a:lnTo>
                  <a:pt x="659935" y="235712"/>
                </a:lnTo>
                <a:lnTo>
                  <a:pt x="664146" y="231648"/>
                </a:lnTo>
                <a:lnTo>
                  <a:pt x="692848" y="231648"/>
                </a:lnTo>
                <a:lnTo>
                  <a:pt x="692848" y="104393"/>
                </a:lnTo>
                <a:close/>
              </a:path>
              <a:path w="693419" h="262254">
                <a:moveTo>
                  <a:pt x="679767" y="0"/>
                </a:moveTo>
                <a:lnTo>
                  <a:pt x="673290" y="0"/>
                </a:lnTo>
                <a:lnTo>
                  <a:pt x="670750" y="253"/>
                </a:lnTo>
                <a:lnTo>
                  <a:pt x="666686" y="762"/>
                </a:lnTo>
                <a:lnTo>
                  <a:pt x="665035" y="1142"/>
                </a:lnTo>
                <a:lnTo>
                  <a:pt x="663765" y="1650"/>
                </a:lnTo>
                <a:lnTo>
                  <a:pt x="662495" y="2031"/>
                </a:lnTo>
                <a:lnTo>
                  <a:pt x="661606" y="2666"/>
                </a:lnTo>
                <a:lnTo>
                  <a:pt x="661098" y="3428"/>
                </a:lnTo>
                <a:lnTo>
                  <a:pt x="660717" y="4317"/>
                </a:lnTo>
                <a:lnTo>
                  <a:pt x="660463" y="5079"/>
                </a:lnTo>
                <a:lnTo>
                  <a:pt x="660463" y="103250"/>
                </a:lnTo>
                <a:lnTo>
                  <a:pt x="692848" y="103250"/>
                </a:lnTo>
                <a:lnTo>
                  <a:pt x="692848" y="5079"/>
                </a:lnTo>
                <a:lnTo>
                  <a:pt x="692594" y="4317"/>
                </a:lnTo>
                <a:lnTo>
                  <a:pt x="691959" y="3428"/>
                </a:lnTo>
                <a:lnTo>
                  <a:pt x="691451" y="2666"/>
                </a:lnTo>
                <a:lnTo>
                  <a:pt x="690562" y="2031"/>
                </a:lnTo>
                <a:lnTo>
                  <a:pt x="689419" y="1650"/>
                </a:lnTo>
                <a:lnTo>
                  <a:pt x="688149" y="1142"/>
                </a:lnTo>
                <a:lnTo>
                  <a:pt x="686498" y="762"/>
                </a:lnTo>
                <a:lnTo>
                  <a:pt x="682434" y="253"/>
                </a:lnTo>
                <a:lnTo>
                  <a:pt x="679767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35429" y="4629784"/>
            <a:ext cx="2003297" cy="327151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295013" y="4666360"/>
            <a:ext cx="382270" cy="226695"/>
          </a:xfrm>
          <a:custGeom>
            <a:avLst/>
            <a:gdLst/>
            <a:ahLst/>
            <a:cxnLst/>
            <a:rect l="l" t="t" r="r" b="b"/>
            <a:pathLst>
              <a:path w="382270" h="226695">
                <a:moveTo>
                  <a:pt x="63246" y="71247"/>
                </a:moveTo>
                <a:lnTo>
                  <a:pt x="30987" y="71247"/>
                </a:lnTo>
                <a:lnTo>
                  <a:pt x="31087" y="172716"/>
                </a:lnTo>
                <a:lnTo>
                  <a:pt x="43042" y="212089"/>
                </a:lnTo>
                <a:lnTo>
                  <a:pt x="73278" y="225805"/>
                </a:lnTo>
                <a:lnTo>
                  <a:pt x="85344" y="225805"/>
                </a:lnTo>
                <a:lnTo>
                  <a:pt x="114808" y="209296"/>
                </a:lnTo>
                <a:lnTo>
                  <a:pt x="114681" y="201549"/>
                </a:lnTo>
                <a:lnTo>
                  <a:pt x="114327" y="199516"/>
                </a:lnTo>
                <a:lnTo>
                  <a:pt x="78612" y="199516"/>
                </a:lnTo>
                <a:lnTo>
                  <a:pt x="72262" y="196596"/>
                </a:lnTo>
                <a:lnTo>
                  <a:pt x="63246" y="164591"/>
                </a:lnTo>
                <a:lnTo>
                  <a:pt x="63246" y="71247"/>
                </a:lnTo>
                <a:close/>
              </a:path>
              <a:path w="382270" h="226695">
                <a:moveTo>
                  <a:pt x="110998" y="194310"/>
                </a:moveTo>
                <a:lnTo>
                  <a:pt x="109347" y="194310"/>
                </a:lnTo>
                <a:lnTo>
                  <a:pt x="108076" y="194690"/>
                </a:lnTo>
                <a:lnTo>
                  <a:pt x="104012" y="196341"/>
                </a:lnTo>
                <a:lnTo>
                  <a:pt x="102108" y="196976"/>
                </a:lnTo>
                <a:lnTo>
                  <a:pt x="100329" y="197612"/>
                </a:lnTo>
                <a:lnTo>
                  <a:pt x="98171" y="198119"/>
                </a:lnTo>
                <a:lnTo>
                  <a:pt x="95885" y="198754"/>
                </a:lnTo>
                <a:lnTo>
                  <a:pt x="93472" y="199262"/>
                </a:lnTo>
                <a:lnTo>
                  <a:pt x="90804" y="199516"/>
                </a:lnTo>
                <a:lnTo>
                  <a:pt x="114327" y="199516"/>
                </a:lnTo>
                <a:lnTo>
                  <a:pt x="114173" y="198627"/>
                </a:lnTo>
                <a:lnTo>
                  <a:pt x="113919" y="197485"/>
                </a:lnTo>
                <a:lnTo>
                  <a:pt x="113537" y="196596"/>
                </a:lnTo>
                <a:lnTo>
                  <a:pt x="113284" y="195706"/>
                </a:lnTo>
                <a:lnTo>
                  <a:pt x="112775" y="195072"/>
                </a:lnTo>
                <a:lnTo>
                  <a:pt x="112140" y="194817"/>
                </a:lnTo>
                <a:lnTo>
                  <a:pt x="111633" y="194563"/>
                </a:lnTo>
                <a:lnTo>
                  <a:pt x="110998" y="194310"/>
                </a:lnTo>
                <a:close/>
              </a:path>
              <a:path w="382270" h="226695">
                <a:moveTo>
                  <a:pt x="109474" y="45719"/>
                </a:moveTo>
                <a:lnTo>
                  <a:pt x="5587" y="45719"/>
                </a:lnTo>
                <a:lnTo>
                  <a:pt x="4572" y="45974"/>
                </a:lnTo>
                <a:lnTo>
                  <a:pt x="3810" y="46354"/>
                </a:lnTo>
                <a:lnTo>
                  <a:pt x="2921" y="46736"/>
                </a:lnTo>
                <a:lnTo>
                  <a:pt x="2286" y="47498"/>
                </a:lnTo>
                <a:lnTo>
                  <a:pt x="1777" y="48640"/>
                </a:lnTo>
                <a:lnTo>
                  <a:pt x="1142" y="49656"/>
                </a:lnTo>
                <a:lnTo>
                  <a:pt x="762" y="50926"/>
                </a:lnTo>
                <a:lnTo>
                  <a:pt x="508" y="52577"/>
                </a:lnTo>
                <a:lnTo>
                  <a:pt x="126" y="54228"/>
                </a:lnTo>
                <a:lnTo>
                  <a:pt x="0" y="62991"/>
                </a:lnTo>
                <a:lnTo>
                  <a:pt x="508" y="66293"/>
                </a:lnTo>
                <a:lnTo>
                  <a:pt x="1777" y="68199"/>
                </a:lnTo>
                <a:lnTo>
                  <a:pt x="2921" y="70230"/>
                </a:lnTo>
                <a:lnTo>
                  <a:pt x="4445" y="71247"/>
                </a:lnTo>
                <a:lnTo>
                  <a:pt x="110362" y="71247"/>
                </a:lnTo>
                <a:lnTo>
                  <a:pt x="111887" y="70230"/>
                </a:lnTo>
                <a:lnTo>
                  <a:pt x="113029" y="68199"/>
                </a:lnTo>
                <a:lnTo>
                  <a:pt x="114300" y="66293"/>
                </a:lnTo>
                <a:lnTo>
                  <a:pt x="114808" y="62991"/>
                </a:lnTo>
                <a:lnTo>
                  <a:pt x="114681" y="54228"/>
                </a:lnTo>
                <a:lnTo>
                  <a:pt x="114173" y="50926"/>
                </a:lnTo>
                <a:lnTo>
                  <a:pt x="113791" y="49656"/>
                </a:lnTo>
                <a:lnTo>
                  <a:pt x="113157" y="48640"/>
                </a:lnTo>
                <a:lnTo>
                  <a:pt x="112522" y="47498"/>
                </a:lnTo>
                <a:lnTo>
                  <a:pt x="111887" y="46736"/>
                </a:lnTo>
                <a:lnTo>
                  <a:pt x="110362" y="45974"/>
                </a:lnTo>
                <a:lnTo>
                  <a:pt x="109474" y="45719"/>
                </a:lnTo>
                <a:close/>
              </a:path>
              <a:path w="382270" h="226695">
                <a:moveTo>
                  <a:pt x="50291" y="0"/>
                </a:moveTo>
                <a:lnTo>
                  <a:pt x="43941" y="0"/>
                </a:lnTo>
                <a:lnTo>
                  <a:pt x="41275" y="126"/>
                </a:lnTo>
                <a:lnTo>
                  <a:pt x="39242" y="380"/>
                </a:lnTo>
                <a:lnTo>
                  <a:pt x="37211" y="508"/>
                </a:lnTo>
                <a:lnTo>
                  <a:pt x="35433" y="1015"/>
                </a:lnTo>
                <a:lnTo>
                  <a:pt x="34289" y="1524"/>
                </a:lnTo>
                <a:lnTo>
                  <a:pt x="33020" y="2031"/>
                </a:lnTo>
                <a:lnTo>
                  <a:pt x="32131" y="2793"/>
                </a:lnTo>
                <a:lnTo>
                  <a:pt x="31750" y="3428"/>
                </a:lnTo>
                <a:lnTo>
                  <a:pt x="31241" y="4190"/>
                </a:lnTo>
                <a:lnTo>
                  <a:pt x="30987" y="5079"/>
                </a:lnTo>
                <a:lnTo>
                  <a:pt x="30987" y="45719"/>
                </a:lnTo>
                <a:lnTo>
                  <a:pt x="63246" y="45719"/>
                </a:lnTo>
                <a:lnTo>
                  <a:pt x="63246" y="5079"/>
                </a:lnTo>
                <a:lnTo>
                  <a:pt x="54990" y="380"/>
                </a:lnTo>
                <a:lnTo>
                  <a:pt x="52959" y="126"/>
                </a:lnTo>
                <a:lnTo>
                  <a:pt x="50291" y="0"/>
                </a:lnTo>
                <a:close/>
              </a:path>
              <a:path w="382270" h="226695">
                <a:moveTo>
                  <a:pt x="295783" y="42163"/>
                </a:moveTo>
                <a:lnTo>
                  <a:pt x="256539" y="49022"/>
                </a:lnTo>
                <a:lnTo>
                  <a:pt x="223317" y="74951"/>
                </a:lnTo>
                <a:lnTo>
                  <a:pt x="207533" y="116093"/>
                </a:lnTo>
                <a:lnTo>
                  <a:pt x="206121" y="135762"/>
                </a:lnTo>
                <a:lnTo>
                  <a:pt x="206454" y="146071"/>
                </a:lnTo>
                <a:lnTo>
                  <a:pt x="218122" y="189198"/>
                </a:lnTo>
                <a:lnTo>
                  <a:pt x="246620" y="216560"/>
                </a:lnTo>
                <a:lnTo>
                  <a:pt x="292100" y="226187"/>
                </a:lnTo>
                <a:lnTo>
                  <a:pt x="302910" y="225756"/>
                </a:lnTo>
                <a:lnTo>
                  <a:pt x="346757" y="210820"/>
                </a:lnTo>
                <a:lnTo>
                  <a:pt x="358891" y="200278"/>
                </a:lnTo>
                <a:lnTo>
                  <a:pt x="293750" y="200278"/>
                </a:lnTo>
                <a:lnTo>
                  <a:pt x="286271" y="199945"/>
                </a:lnTo>
                <a:lnTo>
                  <a:pt x="251078" y="180721"/>
                </a:lnTo>
                <a:lnTo>
                  <a:pt x="239688" y="140491"/>
                </a:lnTo>
                <a:lnTo>
                  <a:pt x="239560" y="132461"/>
                </a:lnTo>
                <a:lnTo>
                  <a:pt x="239702" y="127752"/>
                </a:lnTo>
                <a:lnTo>
                  <a:pt x="252729" y="86360"/>
                </a:lnTo>
                <a:lnTo>
                  <a:pt x="284988" y="67817"/>
                </a:lnTo>
                <a:lnTo>
                  <a:pt x="361885" y="67817"/>
                </a:lnTo>
                <a:lnTo>
                  <a:pt x="360552" y="66166"/>
                </a:lnTo>
                <a:lnTo>
                  <a:pt x="325197" y="45593"/>
                </a:lnTo>
                <a:lnTo>
                  <a:pt x="306286" y="42545"/>
                </a:lnTo>
                <a:lnTo>
                  <a:pt x="295783" y="42163"/>
                </a:lnTo>
                <a:close/>
              </a:path>
              <a:path w="382270" h="226695">
                <a:moveTo>
                  <a:pt x="361885" y="67817"/>
                </a:moveTo>
                <a:lnTo>
                  <a:pt x="294513" y="67817"/>
                </a:lnTo>
                <a:lnTo>
                  <a:pt x="301992" y="68151"/>
                </a:lnTo>
                <a:lnTo>
                  <a:pt x="308816" y="69151"/>
                </a:lnTo>
                <a:lnTo>
                  <a:pt x="337185" y="87629"/>
                </a:lnTo>
                <a:lnTo>
                  <a:pt x="341249" y="93599"/>
                </a:lnTo>
                <a:lnTo>
                  <a:pt x="348564" y="132461"/>
                </a:lnTo>
                <a:lnTo>
                  <a:pt x="348577" y="135762"/>
                </a:lnTo>
                <a:lnTo>
                  <a:pt x="348437" y="140491"/>
                </a:lnTo>
                <a:lnTo>
                  <a:pt x="331088" y="187705"/>
                </a:lnTo>
                <a:lnTo>
                  <a:pt x="318388" y="195452"/>
                </a:lnTo>
                <a:lnTo>
                  <a:pt x="311403" y="198754"/>
                </a:lnTo>
                <a:lnTo>
                  <a:pt x="303275" y="200278"/>
                </a:lnTo>
                <a:lnTo>
                  <a:pt x="358891" y="200278"/>
                </a:lnTo>
                <a:lnTo>
                  <a:pt x="378801" y="161268"/>
                </a:lnTo>
                <a:lnTo>
                  <a:pt x="382015" y="132461"/>
                </a:lnTo>
                <a:lnTo>
                  <a:pt x="381680" y="122172"/>
                </a:lnTo>
                <a:lnTo>
                  <a:pt x="369887" y="79152"/>
                </a:lnTo>
                <a:lnTo>
                  <a:pt x="365553" y="72362"/>
                </a:lnTo>
                <a:lnTo>
                  <a:pt x="361885" y="6781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58460" y="4666360"/>
            <a:ext cx="2036064" cy="29032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57795" y="4628515"/>
            <a:ext cx="1882521" cy="2640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0399" y="5096128"/>
            <a:ext cx="2084120" cy="262763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413633" y="5096128"/>
            <a:ext cx="833755" cy="262890"/>
          </a:xfrm>
          <a:custGeom>
            <a:avLst/>
            <a:gdLst/>
            <a:ahLst/>
            <a:cxnLst/>
            <a:rect l="l" t="t" r="r" b="b"/>
            <a:pathLst>
              <a:path w="833754" h="262889">
                <a:moveTo>
                  <a:pt x="112394" y="45593"/>
                </a:moveTo>
                <a:lnTo>
                  <a:pt x="78486" y="45593"/>
                </a:lnTo>
                <a:lnTo>
                  <a:pt x="78486" y="255397"/>
                </a:lnTo>
                <a:lnTo>
                  <a:pt x="78739" y="256286"/>
                </a:lnTo>
                <a:lnTo>
                  <a:pt x="79882" y="257683"/>
                </a:lnTo>
                <a:lnTo>
                  <a:pt x="80771" y="258318"/>
                </a:lnTo>
                <a:lnTo>
                  <a:pt x="82041" y="258699"/>
                </a:lnTo>
                <a:lnTo>
                  <a:pt x="83438" y="259207"/>
                </a:lnTo>
                <a:lnTo>
                  <a:pt x="85216" y="259587"/>
                </a:lnTo>
                <a:lnTo>
                  <a:pt x="87375" y="259842"/>
                </a:lnTo>
                <a:lnTo>
                  <a:pt x="89662" y="260223"/>
                </a:lnTo>
                <a:lnTo>
                  <a:pt x="92328" y="260350"/>
                </a:lnTo>
                <a:lnTo>
                  <a:pt x="98805" y="260350"/>
                </a:lnTo>
                <a:lnTo>
                  <a:pt x="101472" y="260223"/>
                </a:lnTo>
                <a:lnTo>
                  <a:pt x="103631" y="259842"/>
                </a:lnTo>
                <a:lnTo>
                  <a:pt x="105790" y="259587"/>
                </a:lnTo>
                <a:lnTo>
                  <a:pt x="107568" y="259207"/>
                </a:lnTo>
                <a:lnTo>
                  <a:pt x="108838" y="258699"/>
                </a:lnTo>
                <a:lnTo>
                  <a:pt x="110236" y="258318"/>
                </a:lnTo>
                <a:lnTo>
                  <a:pt x="111125" y="257683"/>
                </a:lnTo>
                <a:lnTo>
                  <a:pt x="111632" y="256921"/>
                </a:lnTo>
                <a:lnTo>
                  <a:pt x="112140" y="256286"/>
                </a:lnTo>
                <a:lnTo>
                  <a:pt x="112394" y="255397"/>
                </a:lnTo>
                <a:lnTo>
                  <a:pt x="112394" y="45593"/>
                </a:lnTo>
                <a:close/>
              </a:path>
              <a:path w="833754" h="262889">
                <a:moveTo>
                  <a:pt x="185292" y="18415"/>
                </a:moveTo>
                <a:lnTo>
                  <a:pt x="5714" y="18415"/>
                </a:lnTo>
                <a:lnTo>
                  <a:pt x="4699" y="18669"/>
                </a:lnTo>
                <a:lnTo>
                  <a:pt x="3937" y="19176"/>
                </a:lnTo>
                <a:lnTo>
                  <a:pt x="3047" y="19685"/>
                </a:lnTo>
                <a:lnTo>
                  <a:pt x="0" y="29845"/>
                </a:lnTo>
                <a:lnTo>
                  <a:pt x="0" y="34544"/>
                </a:lnTo>
                <a:lnTo>
                  <a:pt x="3937" y="44831"/>
                </a:lnTo>
                <a:lnTo>
                  <a:pt x="4699" y="45338"/>
                </a:lnTo>
                <a:lnTo>
                  <a:pt x="5714" y="45593"/>
                </a:lnTo>
                <a:lnTo>
                  <a:pt x="185292" y="45593"/>
                </a:lnTo>
                <a:lnTo>
                  <a:pt x="186181" y="45338"/>
                </a:lnTo>
                <a:lnTo>
                  <a:pt x="187070" y="44831"/>
                </a:lnTo>
                <a:lnTo>
                  <a:pt x="187959" y="44450"/>
                </a:lnTo>
                <a:lnTo>
                  <a:pt x="188594" y="43561"/>
                </a:lnTo>
                <a:lnTo>
                  <a:pt x="189864" y="41529"/>
                </a:lnTo>
                <a:lnTo>
                  <a:pt x="190245" y="40132"/>
                </a:lnTo>
                <a:lnTo>
                  <a:pt x="190753" y="36703"/>
                </a:lnTo>
                <a:lnTo>
                  <a:pt x="190753" y="27812"/>
                </a:lnTo>
                <a:lnTo>
                  <a:pt x="186181" y="18669"/>
                </a:lnTo>
                <a:lnTo>
                  <a:pt x="185292" y="18415"/>
                </a:lnTo>
                <a:close/>
              </a:path>
              <a:path w="833754" h="262889">
                <a:moveTo>
                  <a:pt x="305815" y="0"/>
                </a:moveTo>
                <a:lnTo>
                  <a:pt x="299338" y="0"/>
                </a:lnTo>
                <a:lnTo>
                  <a:pt x="296671" y="126"/>
                </a:lnTo>
                <a:lnTo>
                  <a:pt x="286384" y="5080"/>
                </a:lnTo>
                <a:lnTo>
                  <a:pt x="286384" y="255524"/>
                </a:lnTo>
                <a:lnTo>
                  <a:pt x="286512" y="256412"/>
                </a:lnTo>
                <a:lnTo>
                  <a:pt x="287019" y="257048"/>
                </a:lnTo>
                <a:lnTo>
                  <a:pt x="287527" y="257810"/>
                </a:lnTo>
                <a:lnTo>
                  <a:pt x="299338" y="260350"/>
                </a:lnTo>
                <a:lnTo>
                  <a:pt x="305815" y="260350"/>
                </a:lnTo>
                <a:lnTo>
                  <a:pt x="308482" y="260223"/>
                </a:lnTo>
                <a:lnTo>
                  <a:pt x="312674" y="259715"/>
                </a:lnTo>
                <a:lnTo>
                  <a:pt x="314325" y="259334"/>
                </a:lnTo>
                <a:lnTo>
                  <a:pt x="315467" y="258825"/>
                </a:lnTo>
                <a:lnTo>
                  <a:pt x="316738" y="258318"/>
                </a:lnTo>
                <a:lnTo>
                  <a:pt x="317500" y="257810"/>
                </a:lnTo>
                <a:lnTo>
                  <a:pt x="318642" y="256412"/>
                </a:lnTo>
                <a:lnTo>
                  <a:pt x="318896" y="255524"/>
                </a:lnTo>
                <a:lnTo>
                  <a:pt x="318896" y="137541"/>
                </a:lnTo>
                <a:lnTo>
                  <a:pt x="325495" y="130111"/>
                </a:lnTo>
                <a:lnTo>
                  <a:pt x="356742" y="107426"/>
                </a:lnTo>
                <a:lnTo>
                  <a:pt x="361281" y="106299"/>
                </a:lnTo>
                <a:lnTo>
                  <a:pt x="318896" y="106299"/>
                </a:lnTo>
                <a:lnTo>
                  <a:pt x="318896" y="5080"/>
                </a:lnTo>
                <a:lnTo>
                  <a:pt x="318642" y="4191"/>
                </a:lnTo>
                <a:lnTo>
                  <a:pt x="318134" y="3429"/>
                </a:lnTo>
                <a:lnTo>
                  <a:pt x="317500" y="2667"/>
                </a:lnTo>
                <a:lnTo>
                  <a:pt x="316738" y="2032"/>
                </a:lnTo>
                <a:lnTo>
                  <a:pt x="315467" y="1524"/>
                </a:lnTo>
                <a:lnTo>
                  <a:pt x="314325" y="1016"/>
                </a:lnTo>
                <a:lnTo>
                  <a:pt x="312674" y="635"/>
                </a:lnTo>
                <a:lnTo>
                  <a:pt x="308482" y="126"/>
                </a:lnTo>
                <a:lnTo>
                  <a:pt x="305815" y="0"/>
                </a:lnTo>
                <a:close/>
              </a:path>
              <a:path w="833754" h="262889">
                <a:moveTo>
                  <a:pt x="429752" y="105410"/>
                </a:moveTo>
                <a:lnTo>
                  <a:pt x="375284" y="105410"/>
                </a:lnTo>
                <a:lnTo>
                  <a:pt x="380872" y="106425"/>
                </a:lnTo>
                <a:lnTo>
                  <a:pt x="385571" y="108712"/>
                </a:lnTo>
                <a:lnTo>
                  <a:pt x="404240" y="133476"/>
                </a:lnTo>
                <a:lnTo>
                  <a:pt x="405891" y="139319"/>
                </a:lnTo>
                <a:lnTo>
                  <a:pt x="406653" y="146938"/>
                </a:lnTo>
                <a:lnTo>
                  <a:pt x="406653" y="255524"/>
                </a:lnTo>
                <a:lnTo>
                  <a:pt x="406907" y="256412"/>
                </a:lnTo>
                <a:lnTo>
                  <a:pt x="407415" y="257048"/>
                </a:lnTo>
                <a:lnTo>
                  <a:pt x="407924" y="257810"/>
                </a:lnTo>
                <a:lnTo>
                  <a:pt x="408813" y="258318"/>
                </a:lnTo>
                <a:lnTo>
                  <a:pt x="411099" y="259334"/>
                </a:lnTo>
                <a:lnTo>
                  <a:pt x="412750" y="259715"/>
                </a:lnTo>
                <a:lnTo>
                  <a:pt x="417067" y="260223"/>
                </a:lnTo>
                <a:lnTo>
                  <a:pt x="419734" y="260350"/>
                </a:lnTo>
                <a:lnTo>
                  <a:pt x="426084" y="260350"/>
                </a:lnTo>
                <a:lnTo>
                  <a:pt x="438403" y="257048"/>
                </a:lnTo>
                <a:lnTo>
                  <a:pt x="438912" y="256412"/>
                </a:lnTo>
                <a:lnTo>
                  <a:pt x="439165" y="255524"/>
                </a:lnTo>
                <a:lnTo>
                  <a:pt x="439165" y="152654"/>
                </a:lnTo>
                <a:lnTo>
                  <a:pt x="433704" y="113284"/>
                </a:lnTo>
                <a:lnTo>
                  <a:pt x="430144" y="105912"/>
                </a:lnTo>
                <a:lnTo>
                  <a:pt x="429752" y="105410"/>
                </a:lnTo>
                <a:close/>
              </a:path>
              <a:path w="833754" h="262889">
                <a:moveTo>
                  <a:pt x="375665" y="78740"/>
                </a:moveTo>
                <a:lnTo>
                  <a:pt x="332898" y="94138"/>
                </a:lnTo>
                <a:lnTo>
                  <a:pt x="318896" y="106299"/>
                </a:lnTo>
                <a:lnTo>
                  <a:pt x="361281" y="106299"/>
                </a:lnTo>
                <a:lnTo>
                  <a:pt x="362838" y="105912"/>
                </a:lnTo>
                <a:lnTo>
                  <a:pt x="368934" y="105410"/>
                </a:lnTo>
                <a:lnTo>
                  <a:pt x="429752" y="105410"/>
                </a:lnTo>
                <a:lnTo>
                  <a:pt x="425195" y="99568"/>
                </a:lnTo>
                <a:lnTo>
                  <a:pt x="392017" y="80168"/>
                </a:lnTo>
                <a:lnTo>
                  <a:pt x="384186" y="79097"/>
                </a:lnTo>
                <a:lnTo>
                  <a:pt x="375665" y="78740"/>
                </a:lnTo>
                <a:close/>
              </a:path>
              <a:path w="833754" h="262889">
                <a:moveTo>
                  <a:pt x="583183" y="81407"/>
                </a:moveTo>
                <a:lnTo>
                  <a:pt x="576706" y="81407"/>
                </a:lnTo>
                <a:lnTo>
                  <a:pt x="574039" y="81534"/>
                </a:lnTo>
                <a:lnTo>
                  <a:pt x="572007" y="81787"/>
                </a:lnTo>
                <a:lnTo>
                  <a:pt x="569849" y="81915"/>
                </a:lnTo>
                <a:lnTo>
                  <a:pt x="568197" y="82296"/>
                </a:lnTo>
                <a:lnTo>
                  <a:pt x="565657" y="83312"/>
                </a:lnTo>
                <a:lnTo>
                  <a:pt x="564895" y="83947"/>
                </a:lnTo>
                <a:lnTo>
                  <a:pt x="563879" y="85471"/>
                </a:lnTo>
                <a:lnTo>
                  <a:pt x="563879" y="256412"/>
                </a:lnTo>
                <a:lnTo>
                  <a:pt x="564388" y="257048"/>
                </a:lnTo>
                <a:lnTo>
                  <a:pt x="564895" y="257810"/>
                </a:lnTo>
                <a:lnTo>
                  <a:pt x="576706" y="260350"/>
                </a:lnTo>
                <a:lnTo>
                  <a:pt x="583183" y="260350"/>
                </a:lnTo>
                <a:lnTo>
                  <a:pt x="585851" y="260223"/>
                </a:lnTo>
                <a:lnTo>
                  <a:pt x="590041" y="259715"/>
                </a:lnTo>
                <a:lnTo>
                  <a:pt x="591692" y="259334"/>
                </a:lnTo>
                <a:lnTo>
                  <a:pt x="592836" y="258825"/>
                </a:lnTo>
                <a:lnTo>
                  <a:pt x="594105" y="258318"/>
                </a:lnTo>
                <a:lnTo>
                  <a:pt x="594867" y="257810"/>
                </a:lnTo>
                <a:lnTo>
                  <a:pt x="596011" y="256412"/>
                </a:lnTo>
                <a:lnTo>
                  <a:pt x="596264" y="255524"/>
                </a:lnTo>
                <a:lnTo>
                  <a:pt x="596264" y="86233"/>
                </a:lnTo>
                <a:lnTo>
                  <a:pt x="592836" y="82804"/>
                </a:lnTo>
                <a:lnTo>
                  <a:pt x="591692" y="82296"/>
                </a:lnTo>
                <a:lnTo>
                  <a:pt x="590041" y="81915"/>
                </a:lnTo>
                <a:lnTo>
                  <a:pt x="588009" y="81787"/>
                </a:lnTo>
                <a:lnTo>
                  <a:pt x="585851" y="81534"/>
                </a:lnTo>
                <a:lnTo>
                  <a:pt x="583183" y="81407"/>
                </a:lnTo>
                <a:close/>
              </a:path>
              <a:path w="833754" h="262889">
                <a:moveTo>
                  <a:pt x="587628" y="12319"/>
                </a:moveTo>
                <a:lnTo>
                  <a:pt x="572262" y="12319"/>
                </a:lnTo>
                <a:lnTo>
                  <a:pt x="566927" y="13588"/>
                </a:lnTo>
                <a:lnTo>
                  <a:pt x="564133" y="16256"/>
                </a:lnTo>
                <a:lnTo>
                  <a:pt x="561213" y="18796"/>
                </a:lnTo>
                <a:lnTo>
                  <a:pt x="559887" y="23495"/>
                </a:lnTo>
                <a:lnTo>
                  <a:pt x="559815" y="37973"/>
                </a:lnTo>
                <a:lnTo>
                  <a:pt x="561213" y="42799"/>
                </a:lnTo>
                <a:lnTo>
                  <a:pt x="566801" y="47879"/>
                </a:lnTo>
                <a:lnTo>
                  <a:pt x="572007" y="49149"/>
                </a:lnTo>
                <a:lnTo>
                  <a:pt x="587375" y="49149"/>
                </a:lnTo>
                <a:lnTo>
                  <a:pt x="592708" y="47879"/>
                </a:lnTo>
                <a:lnTo>
                  <a:pt x="595629" y="45212"/>
                </a:lnTo>
                <a:lnTo>
                  <a:pt x="598551" y="42672"/>
                </a:lnTo>
                <a:lnTo>
                  <a:pt x="599876" y="37973"/>
                </a:lnTo>
                <a:lnTo>
                  <a:pt x="599947" y="23495"/>
                </a:lnTo>
                <a:lnTo>
                  <a:pt x="598551" y="18669"/>
                </a:lnTo>
                <a:lnTo>
                  <a:pt x="592963" y="13588"/>
                </a:lnTo>
                <a:lnTo>
                  <a:pt x="587628" y="12319"/>
                </a:lnTo>
                <a:close/>
              </a:path>
              <a:path w="833754" h="262889">
                <a:moveTo>
                  <a:pt x="715009" y="222123"/>
                </a:moveTo>
                <a:lnTo>
                  <a:pt x="712596" y="222123"/>
                </a:lnTo>
                <a:lnTo>
                  <a:pt x="711834" y="222376"/>
                </a:lnTo>
                <a:lnTo>
                  <a:pt x="711072" y="222885"/>
                </a:lnTo>
                <a:lnTo>
                  <a:pt x="710311" y="223266"/>
                </a:lnTo>
                <a:lnTo>
                  <a:pt x="708025" y="238633"/>
                </a:lnTo>
                <a:lnTo>
                  <a:pt x="708278" y="241681"/>
                </a:lnTo>
                <a:lnTo>
                  <a:pt x="709115" y="244221"/>
                </a:lnTo>
                <a:lnTo>
                  <a:pt x="709676" y="246125"/>
                </a:lnTo>
                <a:lnTo>
                  <a:pt x="751713" y="262255"/>
                </a:lnTo>
                <a:lnTo>
                  <a:pt x="757681" y="262763"/>
                </a:lnTo>
                <a:lnTo>
                  <a:pt x="764031" y="262763"/>
                </a:lnTo>
                <a:lnTo>
                  <a:pt x="808101" y="253365"/>
                </a:lnTo>
                <a:lnTo>
                  <a:pt x="825436" y="238125"/>
                </a:lnTo>
                <a:lnTo>
                  <a:pt x="757174" y="238125"/>
                </a:lnTo>
                <a:lnTo>
                  <a:pt x="750696" y="237362"/>
                </a:lnTo>
                <a:lnTo>
                  <a:pt x="739393" y="234061"/>
                </a:lnTo>
                <a:lnTo>
                  <a:pt x="734567" y="232156"/>
                </a:lnTo>
                <a:lnTo>
                  <a:pt x="730376" y="230124"/>
                </a:lnTo>
                <a:lnTo>
                  <a:pt x="726186" y="228219"/>
                </a:lnTo>
                <a:lnTo>
                  <a:pt x="722756" y="226313"/>
                </a:lnTo>
                <a:lnTo>
                  <a:pt x="719963" y="224662"/>
                </a:lnTo>
                <a:lnTo>
                  <a:pt x="717041" y="223012"/>
                </a:lnTo>
                <a:lnTo>
                  <a:pt x="715009" y="222123"/>
                </a:lnTo>
                <a:close/>
              </a:path>
              <a:path w="833754" h="262889">
                <a:moveTo>
                  <a:pt x="781684" y="78740"/>
                </a:moveTo>
                <a:lnTo>
                  <a:pt x="776986" y="78740"/>
                </a:lnTo>
                <a:lnTo>
                  <a:pt x="769149" y="78999"/>
                </a:lnTo>
                <a:lnTo>
                  <a:pt x="728471" y="93725"/>
                </a:lnTo>
                <a:lnTo>
                  <a:pt x="712342" y="121793"/>
                </a:lnTo>
                <a:lnTo>
                  <a:pt x="712342" y="135890"/>
                </a:lnTo>
                <a:lnTo>
                  <a:pt x="713613" y="142240"/>
                </a:lnTo>
                <a:lnTo>
                  <a:pt x="718692" y="152908"/>
                </a:lnTo>
                <a:lnTo>
                  <a:pt x="722121" y="157480"/>
                </a:lnTo>
                <a:lnTo>
                  <a:pt x="726313" y="161290"/>
                </a:lnTo>
                <a:lnTo>
                  <a:pt x="730503" y="165226"/>
                </a:lnTo>
                <a:lnTo>
                  <a:pt x="762634" y="180340"/>
                </a:lnTo>
                <a:lnTo>
                  <a:pt x="767968" y="182372"/>
                </a:lnTo>
                <a:lnTo>
                  <a:pt x="797559" y="199517"/>
                </a:lnTo>
                <a:lnTo>
                  <a:pt x="800226" y="202692"/>
                </a:lnTo>
                <a:lnTo>
                  <a:pt x="801496" y="206629"/>
                </a:lnTo>
                <a:lnTo>
                  <a:pt x="801496" y="216026"/>
                </a:lnTo>
                <a:lnTo>
                  <a:pt x="800607" y="219963"/>
                </a:lnTo>
                <a:lnTo>
                  <a:pt x="798829" y="223266"/>
                </a:lnTo>
                <a:lnTo>
                  <a:pt x="797051" y="226695"/>
                </a:lnTo>
                <a:lnTo>
                  <a:pt x="794512" y="229362"/>
                </a:lnTo>
                <a:lnTo>
                  <a:pt x="791209" y="231521"/>
                </a:lnTo>
                <a:lnTo>
                  <a:pt x="787907" y="233807"/>
                </a:lnTo>
                <a:lnTo>
                  <a:pt x="784097" y="235331"/>
                </a:lnTo>
                <a:lnTo>
                  <a:pt x="775080" y="237617"/>
                </a:lnTo>
                <a:lnTo>
                  <a:pt x="770127" y="238125"/>
                </a:lnTo>
                <a:lnTo>
                  <a:pt x="825436" y="238125"/>
                </a:lnTo>
                <a:lnTo>
                  <a:pt x="828547" y="231901"/>
                </a:lnTo>
                <a:lnTo>
                  <a:pt x="831976" y="225171"/>
                </a:lnTo>
                <a:lnTo>
                  <a:pt x="833627" y="217550"/>
                </a:lnTo>
                <a:lnTo>
                  <a:pt x="833627" y="201803"/>
                </a:lnTo>
                <a:lnTo>
                  <a:pt x="832357" y="195580"/>
                </a:lnTo>
                <a:lnTo>
                  <a:pt x="805052" y="167512"/>
                </a:lnTo>
                <a:lnTo>
                  <a:pt x="799718" y="164846"/>
                </a:lnTo>
                <a:lnTo>
                  <a:pt x="794130" y="162560"/>
                </a:lnTo>
                <a:lnTo>
                  <a:pt x="788542" y="160400"/>
                </a:lnTo>
                <a:lnTo>
                  <a:pt x="782954" y="158369"/>
                </a:lnTo>
                <a:lnTo>
                  <a:pt x="777493" y="156210"/>
                </a:lnTo>
                <a:lnTo>
                  <a:pt x="772032" y="154305"/>
                </a:lnTo>
                <a:lnTo>
                  <a:pt x="766699" y="152273"/>
                </a:lnTo>
                <a:lnTo>
                  <a:pt x="761872" y="150113"/>
                </a:lnTo>
                <a:lnTo>
                  <a:pt x="757681" y="147574"/>
                </a:lnTo>
                <a:lnTo>
                  <a:pt x="753490" y="145161"/>
                </a:lnTo>
                <a:lnTo>
                  <a:pt x="750062" y="142240"/>
                </a:lnTo>
                <a:lnTo>
                  <a:pt x="747394" y="138937"/>
                </a:lnTo>
                <a:lnTo>
                  <a:pt x="744854" y="135636"/>
                </a:lnTo>
                <a:lnTo>
                  <a:pt x="743457" y="131572"/>
                </a:lnTo>
                <a:lnTo>
                  <a:pt x="743457" y="123317"/>
                </a:lnTo>
                <a:lnTo>
                  <a:pt x="744219" y="120015"/>
                </a:lnTo>
                <a:lnTo>
                  <a:pt x="745616" y="117094"/>
                </a:lnTo>
                <a:lnTo>
                  <a:pt x="746887" y="114046"/>
                </a:lnTo>
                <a:lnTo>
                  <a:pt x="748918" y="111506"/>
                </a:lnTo>
                <a:lnTo>
                  <a:pt x="751713" y="109347"/>
                </a:lnTo>
                <a:lnTo>
                  <a:pt x="754379" y="107187"/>
                </a:lnTo>
                <a:lnTo>
                  <a:pt x="757808" y="105537"/>
                </a:lnTo>
                <a:lnTo>
                  <a:pt x="762000" y="104394"/>
                </a:lnTo>
                <a:lnTo>
                  <a:pt x="766190" y="103124"/>
                </a:lnTo>
                <a:lnTo>
                  <a:pt x="771143" y="102616"/>
                </a:lnTo>
                <a:lnTo>
                  <a:pt x="824483" y="102616"/>
                </a:lnTo>
                <a:lnTo>
                  <a:pt x="824483" y="99695"/>
                </a:lnTo>
                <a:lnTo>
                  <a:pt x="824229" y="98298"/>
                </a:lnTo>
                <a:lnTo>
                  <a:pt x="824102" y="96900"/>
                </a:lnTo>
                <a:lnTo>
                  <a:pt x="823849" y="95758"/>
                </a:lnTo>
                <a:lnTo>
                  <a:pt x="823594" y="94869"/>
                </a:lnTo>
                <a:lnTo>
                  <a:pt x="823467" y="93853"/>
                </a:lnTo>
                <a:lnTo>
                  <a:pt x="822705" y="92329"/>
                </a:lnTo>
                <a:lnTo>
                  <a:pt x="822197" y="91567"/>
                </a:lnTo>
                <a:lnTo>
                  <a:pt x="821308" y="90678"/>
                </a:lnTo>
                <a:lnTo>
                  <a:pt x="819912" y="89788"/>
                </a:lnTo>
                <a:lnTo>
                  <a:pt x="818514" y="88773"/>
                </a:lnTo>
                <a:lnTo>
                  <a:pt x="786511" y="79121"/>
                </a:lnTo>
                <a:lnTo>
                  <a:pt x="781684" y="78740"/>
                </a:lnTo>
                <a:close/>
              </a:path>
              <a:path w="833754" h="262889">
                <a:moveTo>
                  <a:pt x="824483" y="102616"/>
                </a:moveTo>
                <a:lnTo>
                  <a:pt x="782827" y="102616"/>
                </a:lnTo>
                <a:lnTo>
                  <a:pt x="788288" y="103250"/>
                </a:lnTo>
                <a:lnTo>
                  <a:pt x="793114" y="104648"/>
                </a:lnTo>
                <a:lnTo>
                  <a:pt x="814324" y="113411"/>
                </a:lnTo>
                <a:lnTo>
                  <a:pt x="816482" y="114681"/>
                </a:lnTo>
                <a:lnTo>
                  <a:pt x="818261" y="115443"/>
                </a:lnTo>
                <a:lnTo>
                  <a:pt x="820165" y="115443"/>
                </a:lnTo>
                <a:lnTo>
                  <a:pt x="823213" y="112649"/>
                </a:lnTo>
                <a:lnTo>
                  <a:pt x="823721" y="111633"/>
                </a:lnTo>
                <a:lnTo>
                  <a:pt x="824064" y="110490"/>
                </a:lnTo>
                <a:lnTo>
                  <a:pt x="824229" y="108838"/>
                </a:lnTo>
                <a:lnTo>
                  <a:pt x="824444" y="107442"/>
                </a:lnTo>
                <a:lnTo>
                  <a:pt x="824483" y="10261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514722" y="5096890"/>
            <a:ext cx="867282" cy="262000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5671184" y="5108447"/>
            <a:ext cx="274320" cy="250825"/>
          </a:xfrm>
          <a:custGeom>
            <a:avLst/>
            <a:gdLst/>
            <a:ahLst/>
            <a:cxnLst/>
            <a:rect l="l" t="t" r="r" b="b"/>
            <a:pathLst>
              <a:path w="274320" h="250825">
                <a:moveTo>
                  <a:pt x="23367" y="69087"/>
                </a:moveTo>
                <a:lnTo>
                  <a:pt x="16890" y="69087"/>
                </a:lnTo>
                <a:lnTo>
                  <a:pt x="14224" y="69214"/>
                </a:lnTo>
                <a:lnTo>
                  <a:pt x="12191" y="69468"/>
                </a:lnTo>
                <a:lnTo>
                  <a:pt x="10032" y="69596"/>
                </a:lnTo>
                <a:lnTo>
                  <a:pt x="8381" y="69976"/>
                </a:lnTo>
                <a:lnTo>
                  <a:pt x="5841" y="70992"/>
                </a:lnTo>
                <a:lnTo>
                  <a:pt x="5079" y="71627"/>
                </a:lnTo>
                <a:lnTo>
                  <a:pt x="4063" y="73151"/>
                </a:lnTo>
                <a:lnTo>
                  <a:pt x="4063" y="244093"/>
                </a:lnTo>
                <a:lnTo>
                  <a:pt x="4572" y="244728"/>
                </a:lnTo>
                <a:lnTo>
                  <a:pt x="5079" y="245490"/>
                </a:lnTo>
                <a:lnTo>
                  <a:pt x="16890" y="248030"/>
                </a:lnTo>
                <a:lnTo>
                  <a:pt x="23367" y="248030"/>
                </a:lnTo>
                <a:lnTo>
                  <a:pt x="26035" y="247903"/>
                </a:lnTo>
                <a:lnTo>
                  <a:pt x="30225" y="247396"/>
                </a:lnTo>
                <a:lnTo>
                  <a:pt x="31876" y="247014"/>
                </a:lnTo>
                <a:lnTo>
                  <a:pt x="33019" y="246506"/>
                </a:lnTo>
                <a:lnTo>
                  <a:pt x="34289" y="245999"/>
                </a:lnTo>
                <a:lnTo>
                  <a:pt x="35051" y="245490"/>
                </a:lnTo>
                <a:lnTo>
                  <a:pt x="36194" y="244093"/>
                </a:lnTo>
                <a:lnTo>
                  <a:pt x="36449" y="243204"/>
                </a:lnTo>
                <a:lnTo>
                  <a:pt x="36449" y="73913"/>
                </a:lnTo>
                <a:lnTo>
                  <a:pt x="33019" y="70485"/>
                </a:lnTo>
                <a:lnTo>
                  <a:pt x="31876" y="69976"/>
                </a:lnTo>
                <a:lnTo>
                  <a:pt x="30225" y="69596"/>
                </a:lnTo>
                <a:lnTo>
                  <a:pt x="28193" y="69468"/>
                </a:lnTo>
                <a:lnTo>
                  <a:pt x="26035" y="69214"/>
                </a:lnTo>
                <a:lnTo>
                  <a:pt x="23367" y="69087"/>
                </a:lnTo>
                <a:close/>
              </a:path>
              <a:path w="274320" h="250825">
                <a:moveTo>
                  <a:pt x="27812" y="0"/>
                </a:moveTo>
                <a:lnTo>
                  <a:pt x="12445" y="0"/>
                </a:lnTo>
                <a:lnTo>
                  <a:pt x="7112" y="1269"/>
                </a:lnTo>
                <a:lnTo>
                  <a:pt x="4317" y="3937"/>
                </a:lnTo>
                <a:lnTo>
                  <a:pt x="1397" y="6476"/>
                </a:lnTo>
                <a:lnTo>
                  <a:pt x="71" y="11175"/>
                </a:lnTo>
                <a:lnTo>
                  <a:pt x="0" y="25653"/>
                </a:lnTo>
                <a:lnTo>
                  <a:pt x="1397" y="30479"/>
                </a:lnTo>
                <a:lnTo>
                  <a:pt x="6985" y="35560"/>
                </a:lnTo>
                <a:lnTo>
                  <a:pt x="12191" y="36829"/>
                </a:lnTo>
                <a:lnTo>
                  <a:pt x="27559" y="36829"/>
                </a:lnTo>
                <a:lnTo>
                  <a:pt x="32892" y="35560"/>
                </a:lnTo>
                <a:lnTo>
                  <a:pt x="35813" y="32892"/>
                </a:lnTo>
                <a:lnTo>
                  <a:pt x="38735" y="30352"/>
                </a:lnTo>
                <a:lnTo>
                  <a:pt x="40060" y="25653"/>
                </a:lnTo>
                <a:lnTo>
                  <a:pt x="40131" y="11175"/>
                </a:lnTo>
                <a:lnTo>
                  <a:pt x="38735" y="6350"/>
                </a:lnTo>
                <a:lnTo>
                  <a:pt x="33147" y="1269"/>
                </a:lnTo>
                <a:lnTo>
                  <a:pt x="27812" y="0"/>
                </a:lnTo>
                <a:close/>
              </a:path>
              <a:path w="274320" h="250825">
                <a:moveTo>
                  <a:pt x="155193" y="209803"/>
                </a:moveTo>
                <a:lnTo>
                  <a:pt x="152780" y="209803"/>
                </a:lnTo>
                <a:lnTo>
                  <a:pt x="152018" y="210057"/>
                </a:lnTo>
                <a:lnTo>
                  <a:pt x="151256" y="210565"/>
                </a:lnTo>
                <a:lnTo>
                  <a:pt x="150494" y="210947"/>
                </a:lnTo>
                <a:lnTo>
                  <a:pt x="148209" y="226313"/>
                </a:lnTo>
                <a:lnTo>
                  <a:pt x="148462" y="229362"/>
                </a:lnTo>
                <a:lnTo>
                  <a:pt x="149299" y="231901"/>
                </a:lnTo>
                <a:lnTo>
                  <a:pt x="149860" y="233806"/>
                </a:lnTo>
                <a:lnTo>
                  <a:pt x="191897" y="249936"/>
                </a:lnTo>
                <a:lnTo>
                  <a:pt x="197865" y="250443"/>
                </a:lnTo>
                <a:lnTo>
                  <a:pt x="204215" y="250443"/>
                </a:lnTo>
                <a:lnTo>
                  <a:pt x="248285" y="241046"/>
                </a:lnTo>
                <a:lnTo>
                  <a:pt x="265620" y="225805"/>
                </a:lnTo>
                <a:lnTo>
                  <a:pt x="197357" y="225805"/>
                </a:lnTo>
                <a:lnTo>
                  <a:pt x="190880" y="225043"/>
                </a:lnTo>
                <a:lnTo>
                  <a:pt x="179577" y="221741"/>
                </a:lnTo>
                <a:lnTo>
                  <a:pt x="174751" y="219837"/>
                </a:lnTo>
                <a:lnTo>
                  <a:pt x="170561" y="217804"/>
                </a:lnTo>
                <a:lnTo>
                  <a:pt x="166369" y="215900"/>
                </a:lnTo>
                <a:lnTo>
                  <a:pt x="162940" y="213994"/>
                </a:lnTo>
                <a:lnTo>
                  <a:pt x="160147" y="212343"/>
                </a:lnTo>
                <a:lnTo>
                  <a:pt x="157225" y="210692"/>
                </a:lnTo>
                <a:lnTo>
                  <a:pt x="155193" y="209803"/>
                </a:lnTo>
                <a:close/>
              </a:path>
              <a:path w="274320" h="250825">
                <a:moveTo>
                  <a:pt x="221868" y="66421"/>
                </a:moveTo>
                <a:lnTo>
                  <a:pt x="217169" y="66421"/>
                </a:lnTo>
                <a:lnTo>
                  <a:pt x="209333" y="66680"/>
                </a:lnTo>
                <a:lnTo>
                  <a:pt x="168655" y="81406"/>
                </a:lnTo>
                <a:lnTo>
                  <a:pt x="152526" y="109474"/>
                </a:lnTo>
                <a:lnTo>
                  <a:pt x="152526" y="123571"/>
                </a:lnTo>
                <a:lnTo>
                  <a:pt x="153797" y="129921"/>
                </a:lnTo>
                <a:lnTo>
                  <a:pt x="158876" y="140588"/>
                </a:lnTo>
                <a:lnTo>
                  <a:pt x="162305" y="145161"/>
                </a:lnTo>
                <a:lnTo>
                  <a:pt x="166497" y="148971"/>
                </a:lnTo>
                <a:lnTo>
                  <a:pt x="170687" y="152907"/>
                </a:lnTo>
                <a:lnTo>
                  <a:pt x="202818" y="168021"/>
                </a:lnTo>
                <a:lnTo>
                  <a:pt x="208152" y="170052"/>
                </a:lnTo>
                <a:lnTo>
                  <a:pt x="237743" y="187198"/>
                </a:lnTo>
                <a:lnTo>
                  <a:pt x="240411" y="190373"/>
                </a:lnTo>
                <a:lnTo>
                  <a:pt x="241680" y="194310"/>
                </a:lnTo>
                <a:lnTo>
                  <a:pt x="241680" y="203707"/>
                </a:lnTo>
                <a:lnTo>
                  <a:pt x="240791" y="207644"/>
                </a:lnTo>
                <a:lnTo>
                  <a:pt x="239013" y="210947"/>
                </a:lnTo>
                <a:lnTo>
                  <a:pt x="237236" y="214375"/>
                </a:lnTo>
                <a:lnTo>
                  <a:pt x="234695" y="217042"/>
                </a:lnTo>
                <a:lnTo>
                  <a:pt x="231393" y="219201"/>
                </a:lnTo>
                <a:lnTo>
                  <a:pt x="228091" y="221487"/>
                </a:lnTo>
                <a:lnTo>
                  <a:pt x="224281" y="223012"/>
                </a:lnTo>
                <a:lnTo>
                  <a:pt x="215264" y="225298"/>
                </a:lnTo>
                <a:lnTo>
                  <a:pt x="210312" y="225805"/>
                </a:lnTo>
                <a:lnTo>
                  <a:pt x="265620" y="225805"/>
                </a:lnTo>
                <a:lnTo>
                  <a:pt x="268731" y="219582"/>
                </a:lnTo>
                <a:lnTo>
                  <a:pt x="272161" y="212851"/>
                </a:lnTo>
                <a:lnTo>
                  <a:pt x="273812" y="205231"/>
                </a:lnTo>
                <a:lnTo>
                  <a:pt x="273812" y="189484"/>
                </a:lnTo>
                <a:lnTo>
                  <a:pt x="272541" y="183261"/>
                </a:lnTo>
                <a:lnTo>
                  <a:pt x="245237" y="155193"/>
                </a:lnTo>
                <a:lnTo>
                  <a:pt x="239902" y="152526"/>
                </a:lnTo>
                <a:lnTo>
                  <a:pt x="234314" y="150240"/>
                </a:lnTo>
                <a:lnTo>
                  <a:pt x="228726" y="148081"/>
                </a:lnTo>
                <a:lnTo>
                  <a:pt x="223138" y="146050"/>
                </a:lnTo>
                <a:lnTo>
                  <a:pt x="217677" y="143890"/>
                </a:lnTo>
                <a:lnTo>
                  <a:pt x="212216" y="141986"/>
                </a:lnTo>
                <a:lnTo>
                  <a:pt x="206882" y="139953"/>
                </a:lnTo>
                <a:lnTo>
                  <a:pt x="202056" y="137794"/>
                </a:lnTo>
                <a:lnTo>
                  <a:pt x="197865" y="135254"/>
                </a:lnTo>
                <a:lnTo>
                  <a:pt x="193675" y="132841"/>
                </a:lnTo>
                <a:lnTo>
                  <a:pt x="190245" y="129921"/>
                </a:lnTo>
                <a:lnTo>
                  <a:pt x="187578" y="126618"/>
                </a:lnTo>
                <a:lnTo>
                  <a:pt x="185038" y="123316"/>
                </a:lnTo>
                <a:lnTo>
                  <a:pt x="183641" y="119252"/>
                </a:lnTo>
                <a:lnTo>
                  <a:pt x="183641" y="110998"/>
                </a:lnTo>
                <a:lnTo>
                  <a:pt x="184403" y="107696"/>
                </a:lnTo>
                <a:lnTo>
                  <a:pt x="185800" y="104775"/>
                </a:lnTo>
                <a:lnTo>
                  <a:pt x="187070" y="101726"/>
                </a:lnTo>
                <a:lnTo>
                  <a:pt x="189102" y="99187"/>
                </a:lnTo>
                <a:lnTo>
                  <a:pt x="191897" y="97027"/>
                </a:lnTo>
                <a:lnTo>
                  <a:pt x="194563" y="94868"/>
                </a:lnTo>
                <a:lnTo>
                  <a:pt x="197992" y="93217"/>
                </a:lnTo>
                <a:lnTo>
                  <a:pt x="202184" y="92075"/>
                </a:lnTo>
                <a:lnTo>
                  <a:pt x="206375" y="90804"/>
                </a:lnTo>
                <a:lnTo>
                  <a:pt x="211327" y="90297"/>
                </a:lnTo>
                <a:lnTo>
                  <a:pt x="264667" y="90297"/>
                </a:lnTo>
                <a:lnTo>
                  <a:pt x="264667" y="87375"/>
                </a:lnTo>
                <a:lnTo>
                  <a:pt x="264413" y="85978"/>
                </a:lnTo>
                <a:lnTo>
                  <a:pt x="264287" y="84581"/>
                </a:lnTo>
                <a:lnTo>
                  <a:pt x="264032" y="83438"/>
                </a:lnTo>
                <a:lnTo>
                  <a:pt x="263778" y="82550"/>
                </a:lnTo>
                <a:lnTo>
                  <a:pt x="263651" y="81534"/>
                </a:lnTo>
                <a:lnTo>
                  <a:pt x="262889" y="80010"/>
                </a:lnTo>
                <a:lnTo>
                  <a:pt x="262381" y="79248"/>
                </a:lnTo>
                <a:lnTo>
                  <a:pt x="261492" y="78359"/>
                </a:lnTo>
                <a:lnTo>
                  <a:pt x="260095" y="77469"/>
                </a:lnTo>
                <a:lnTo>
                  <a:pt x="258699" y="76453"/>
                </a:lnTo>
                <a:lnTo>
                  <a:pt x="226694" y="66801"/>
                </a:lnTo>
                <a:lnTo>
                  <a:pt x="221868" y="66421"/>
                </a:lnTo>
                <a:close/>
              </a:path>
              <a:path w="274320" h="250825">
                <a:moveTo>
                  <a:pt x="264667" y="90297"/>
                </a:moveTo>
                <a:lnTo>
                  <a:pt x="223012" y="90297"/>
                </a:lnTo>
                <a:lnTo>
                  <a:pt x="228473" y="90931"/>
                </a:lnTo>
                <a:lnTo>
                  <a:pt x="233299" y="92328"/>
                </a:lnTo>
                <a:lnTo>
                  <a:pt x="254507" y="101091"/>
                </a:lnTo>
                <a:lnTo>
                  <a:pt x="256666" y="102362"/>
                </a:lnTo>
                <a:lnTo>
                  <a:pt x="258444" y="103124"/>
                </a:lnTo>
                <a:lnTo>
                  <a:pt x="260350" y="103124"/>
                </a:lnTo>
                <a:lnTo>
                  <a:pt x="263398" y="100329"/>
                </a:lnTo>
                <a:lnTo>
                  <a:pt x="263905" y="99313"/>
                </a:lnTo>
                <a:lnTo>
                  <a:pt x="264248" y="98171"/>
                </a:lnTo>
                <a:lnTo>
                  <a:pt x="264413" y="96519"/>
                </a:lnTo>
                <a:lnTo>
                  <a:pt x="264628" y="95123"/>
                </a:lnTo>
                <a:lnTo>
                  <a:pt x="264667" y="9029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00013" y="5096128"/>
            <a:ext cx="917575" cy="262890"/>
          </a:xfrm>
          <a:custGeom>
            <a:avLst/>
            <a:gdLst/>
            <a:ahLst/>
            <a:cxnLst/>
            <a:rect l="l" t="t" r="r" b="b"/>
            <a:pathLst>
              <a:path w="917575" h="262889">
                <a:moveTo>
                  <a:pt x="63881" y="107823"/>
                </a:moveTo>
                <a:lnTo>
                  <a:pt x="31369" y="107823"/>
                </a:lnTo>
                <a:lnTo>
                  <a:pt x="31468" y="209292"/>
                </a:lnTo>
                <a:lnTo>
                  <a:pt x="43550" y="248666"/>
                </a:lnTo>
                <a:lnTo>
                  <a:pt x="74040" y="262382"/>
                </a:lnTo>
                <a:lnTo>
                  <a:pt x="86233" y="262382"/>
                </a:lnTo>
                <a:lnTo>
                  <a:pt x="108076" y="258318"/>
                </a:lnTo>
                <a:lnTo>
                  <a:pt x="110236" y="257429"/>
                </a:lnTo>
                <a:lnTo>
                  <a:pt x="111760" y="256540"/>
                </a:lnTo>
                <a:lnTo>
                  <a:pt x="112775" y="255524"/>
                </a:lnTo>
                <a:lnTo>
                  <a:pt x="113919" y="254508"/>
                </a:lnTo>
                <a:lnTo>
                  <a:pt x="114681" y="252984"/>
                </a:lnTo>
                <a:lnTo>
                  <a:pt x="115697" y="248666"/>
                </a:lnTo>
                <a:lnTo>
                  <a:pt x="115950" y="245872"/>
                </a:lnTo>
                <a:lnTo>
                  <a:pt x="115824" y="238125"/>
                </a:lnTo>
                <a:lnTo>
                  <a:pt x="115470" y="236093"/>
                </a:lnTo>
                <a:lnTo>
                  <a:pt x="79375" y="236093"/>
                </a:lnTo>
                <a:lnTo>
                  <a:pt x="72898" y="233172"/>
                </a:lnTo>
                <a:lnTo>
                  <a:pt x="63881" y="201168"/>
                </a:lnTo>
                <a:lnTo>
                  <a:pt x="63881" y="107823"/>
                </a:lnTo>
                <a:close/>
              </a:path>
              <a:path w="917575" h="262889">
                <a:moveTo>
                  <a:pt x="112140" y="230886"/>
                </a:moveTo>
                <a:lnTo>
                  <a:pt x="110362" y="230886"/>
                </a:lnTo>
                <a:lnTo>
                  <a:pt x="109220" y="231267"/>
                </a:lnTo>
                <a:lnTo>
                  <a:pt x="107950" y="231775"/>
                </a:lnTo>
                <a:lnTo>
                  <a:pt x="106552" y="232283"/>
                </a:lnTo>
                <a:lnTo>
                  <a:pt x="105028" y="232918"/>
                </a:lnTo>
                <a:lnTo>
                  <a:pt x="103124" y="233553"/>
                </a:lnTo>
                <a:lnTo>
                  <a:pt x="101346" y="234187"/>
                </a:lnTo>
                <a:lnTo>
                  <a:pt x="99187" y="234696"/>
                </a:lnTo>
                <a:lnTo>
                  <a:pt x="96900" y="235331"/>
                </a:lnTo>
                <a:lnTo>
                  <a:pt x="94487" y="235838"/>
                </a:lnTo>
                <a:lnTo>
                  <a:pt x="91821" y="236093"/>
                </a:lnTo>
                <a:lnTo>
                  <a:pt x="115470" y="236093"/>
                </a:lnTo>
                <a:lnTo>
                  <a:pt x="115315" y="235204"/>
                </a:lnTo>
                <a:lnTo>
                  <a:pt x="115062" y="234061"/>
                </a:lnTo>
                <a:lnTo>
                  <a:pt x="114681" y="233172"/>
                </a:lnTo>
                <a:lnTo>
                  <a:pt x="114426" y="232283"/>
                </a:lnTo>
                <a:lnTo>
                  <a:pt x="113919" y="231648"/>
                </a:lnTo>
                <a:lnTo>
                  <a:pt x="113284" y="231394"/>
                </a:lnTo>
                <a:lnTo>
                  <a:pt x="112775" y="231140"/>
                </a:lnTo>
                <a:lnTo>
                  <a:pt x="112140" y="230886"/>
                </a:lnTo>
                <a:close/>
              </a:path>
              <a:path w="917575" h="262889">
                <a:moveTo>
                  <a:pt x="110489" y="82296"/>
                </a:moveTo>
                <a:lnTo>
                  <a:pt x="5714" y="82296"/>
                </a:lnTo>
                <a:lnTo>
                  <a:pt x="4699" y="82550"/>
                </a:lnTo>
                <a:lnTo>
                  <a:pt x="3937" y="82931"/>
                </a:lnTo>
                <a:lnTo>
                  <a:pt x="3048" y="83312"/>
                </a:lnTo>
                <a:lnTo>
                  <a:pt x="2286" y="84074"/>
                </a:lnTo>
                <a:lnTo>
                  <a:pt x="1777" y="85217"/>
                </a:lnTo>
                <a:lnTo>
                  <a:pt x="1270" y="86233"/>
                </a:lnTo>
                <a:lnTo>
                  <a:pt x="888" y="87503"/>
                </a:lnTo>
                <a:lnTo>
                  <a:pt x="508" y="89154"/>
                </a:lnTo>
                <a:lnTo>
                  <a:pt x="253" y="90805"/>
                </a:lnTo>
                <a:lnTo>
                  <a:pt x="0" y="92710"/>
                </a:lnTo>
                <a:lnTo>
                  <a:pt x="0" y="99568"/>
                </a:lnTo>
                <a:lnTo>
                  <a:pt x="635" y="102870"/>
                </a:lnTo>
                <a:lnTo>
                  <a:pt x="1777" y="104775"/>
                </a:lnTo>
                <a:lnTo>
                  <a:pt x="3048" y="106807"/>
                </a:lnTo>
                <a:lnTo>
                  <a:pt x="4572" y="107823"/>
                </a:lnTo>
                <a:lnTo>
                  <a:pt x="111506" y="107823"/>
                </a:lnTo>
                <a:lnTo>
                  <a:pt x="113029" y="106807"/>
                </a:lnTo>
                <a:lnTo>
                  <a:pt x="114173" y="104775"/>
                </a:lnTo>
                <a:lnTo>
                  <a:pt x="115442" y="102870"/>
                </a:lnTo>
                <a:lnTo>
                  <a:pt x="115950" y="99568"/>
                </a:lnTo>
                <a:lnTo>
                  <a:pt x="115824" y="90805"/>
                </a:lnTo>
                <a:lnTo>
                  <a:pt x="115315" y="87503"/>
                </a:lnTo>
                <a:lnTo>
                  <a:pt x="114935" y="86233"/>
                </a:lnTo>
                <a:lnTo>
                  <a:pt x="114300" y="85217"/>
                </a:lnTo>
                <a:lnTo>
                  <a:pt x="113664" y="84074"/>
                </a:lnTo>
                <a:lnTo>
                  <a:pt x="113029" y="83312"/>
                </a:lnTo>
                <a:lnTo>
                  <a:pt x="111506" y="82550"/>
                </a:lnTo>
                <a:lnTo>
                  <a:pt x="110489" y="82296"/>
                </a:lnTo>
                <a:close/>
              </a:path>
              <a:path w="917575" h="262889">
                <a:moveTo>
                  <a:pt x="50800" y="36575"/>
                </a:moveTo>
                <a:lnTo>
                  <a:pt x="44450" y="36575"/>
                </a:lnTo>
                <a:lnTo>
                  <a:pt x="41783" y="36703"/>
                </a:lnTo>
                <a:lnTo>
                  <a:pt x="39624" y="36957"/>
                </a:lnTo>
                <a:lnTo>
                  <a:pt x="37591" y="37084"/>
                </a:lnTo>
                <a:lnTo>
                  <a:pt x="35940" y="37592"/>
                </a:lnTo>
                <a:lnTo>
                  <a:pt x="33400" y="38608"/>
                </a:lnTo>
                <a:lnTo>
                  <a:pt x="32512" y="39370"/>
                </a:lnTo>
                <a:lnTo>
                  <a:pt x="32131" y="40005"/>
                </a:lnTo>
                <a:lnTo>
                  <a:pt x="31623" y="40767"/>
                </a:lnTo>
                <a:lnTo>
                  <a:pt x="31369" y="41656"/>
                </a:lnTo>
                <a:lnTo>
                  <a:pt x="31369" y="82296"/>
                </a:lnTo>
                <a:lnTo>
                  <a:pt x="63881" y="82296"/>
                </a:lnTo>
                <a:lnTo>
                  <a:pt x="63881" y="41656"/>
                </a:lnTo>
                <a:lnTo>
                  <a:pt x="55625" y="36957"/>
                </a:lnTo>
                <a:lnTo>
                  <a:pt x="53594" y="36703"/>
                </a:lnTo>
                <a:lnTo>
                  <a:pt x="50800" y="36575"/>
                </a:lnTo>
                <a:close/>
              </a:path>
              <a:path w="917575" h="262889">
                <a:moveTo>
                  <a:pt x="244348" y="0"/>
                </a:moveTo>
                <a:lnTo>
                  <a:pt x="237871" y="0"/>
                </a:lnTo>
                <a:lnTo>
                  <a:pt x="235203" y="126"/>
                </a:lnTo>
                <a:lnTo>
                  <a:pt x="224916" y="5080"/>
                </a:lnTo>
                <a:lnTo>
                  <a:pt x="224916" y="255524"/>
                </a:lnTo>
                <a:lnTo>
                  <a:pt x="225044" y="256412"/>
                </a:lnTo>
                <a:lnTo>
                  <a:pt x="225551" y="257048"/>
                </a:lnTo>
                <a:lnTo>
                  <a:pt x="226060" y="257810"/>
                </a:lnTo>
                <a:lnTo>
                  <a:pt x="237871" y="260350"/>
                </a:lnTo>
                <a:lnTo>
                  <a:pt x="244348" y="260350"/>
                </a:lnTo>
                <a:lnTo>
                  <a:pt x="247014" y="260223"/>
                </a:lnTo>
                <a:lnTo>
                  <a:pt x="251206" y="259715"/>
                </a:lnTo>
                <a:lnTo>
                  <a:pt x="252857" y="259334"/>
                </a:lnTo>
                <a:lnTo>
                  <a:pt x="254000" y="258825"/>
                </a:lnTo>
                <a:lnTo>
                  <a:pt x="255270" y="258318"/>
                </a:lnTo>
                <a:lnTo>
                  <a:pt x="256032" y="257810"/>
                </a:lnTo>
                <a:lnTo>
                  <a:pt x="257175" y="256412"/>
                </a:lnTo>
                <a:lnTo>
                  <a:pt x="257428" y="255524"/>
                </a:lnTo>
                <a:lnTo>
                  <a:pt x="257428" y="137541"/>
                </a:lnTo>
                <a:lnTo>
                  <a:pt x="264027" y="130111"/>
                </a:lnTo>
                <a:lnTo>
                  <a:pt x="295274" y="107426"/>
                </a:lnTo>
                <a:lnTo>
                  <a:pt x="299813" y="106299"/>
                </a:lnTo>
                <a:lnTo>
                  <a:pt x="257428" y="106299"/>
                </a:lnTo>
                <a:lnTo>
                  <a:pt x="257428" y="5080"/>
                </a:lnTo>
                <a:lnTo>
                  <a:pt x="257175" y="4191"/>
                </a:lnTo>
                <a:lnTo>
                  <a:pt x="256666" y="3429"/>
                </a:lnTo>
                <a:lnTo>
                  <a:pt x="256032" y="2667"/>
                </a:lnTo>
                <a:lnTo>
                  <a:pt x="255270" y="2032"/>
                </a:lnTo>
                <a:lnTo>
                  <a:pt x="254000" y="1524"/>
                </a:lnTo>
                <a:lnTo>
                  <a:pt x="252857" y="1016"/>
                </a:lnTo>
                <a:lnTo>
                  <a:pt x="251206" y="635"/>
                </a:lnTo>
                <a:lnTo>
                  <a:pt x="247014" y="126"/>
                </a:lnTo>
                <a:lnTo>
                  <a:pt x="244348" y="0"/>
                </a:lnTo>
                <a:close/>
              </a:path>
              <a:path w="917575" h="262889">
                <a:moveTo>
                  <a:pt x="368284" y="105410"/>
                </a:moveTo>
                <a:lnTo>
                  <a:pt x="313816" y="105410"/>
                </a:lnTo>
                <a:lnTo>
                  <a:pt x="319405" y="106425"/>
                </a:lnTo>
                <a:lnTo>
                  <a:pt x="324104" y="108712"/>
                </a:lnTo>
                <a:lnTo>
                  <a:pt x="342772" y="133476"/>
                </a:lnTo>
                <a:lnTo>
                  <a:pt x="344423" y="139319"/>
                </a:lnTo>
                <a:lnTo>
                  <a:pt x="345186" y="146938"/>
                </a:lnTo>
                <a:lnTo>
                  <a:pt x="345186" y="255524"/>
                </a:lnTo>
                <a:lnTo>
                  <a:pt x="345439" y="256412"/>
                </a:lnTo>
                <a:lnTo>
                  <a:pt x="345947" y="257048"/>
                </a:lnTo>
                <a:lnTo>
                  <a:pt x="346456" y="257810"/>
                </a:lnTo>
                <a:lnTo>
                  <a:pt x="347344" y="258318"/>
                </a:lnTo>
                <a:lnTo>
                  <a:pt x="349631" y="259334"/>
                </a:lnTo>
                <a:lnTo>
                  <a:pt x="351282" y="259715"/>
                </a:lnTo>
                <a:lnTo>
                  <a:pt x="355600" y="260223"/>
                </a:lnTo>
                <a:lnTo>
                  <a:pt x="358266" y="260350"/>
                </a:lnTo>
                <a:lnTo>
                  <a:pt x="364616" y="260350"/>
                </a:lnTo>
                <a:lnTo>
                  <a:pt x="376936" y="257048"/>
                </a:lnTo>
                <a:lnTo>
                  <a:pt x="377443" y="256412"/>
                </a:lnTo>
                <a:lnTo>
                  <a:pt x="377697" y="255524"/>
                </a:lnTo>
                <a:lnTo>
                  <a:pt x="377697" y="152654"/>
                </a:lnTo>
                <a:lnTo>
                  <a:pt x="372237" y="113284"/>
                </a:lnTo>
                <a:lnTo>
                  <a:pt x="368676" y="105912"/>
                </a:lnTo>
                <a:lnTo>
                  <a:pt x="368284" y="105410"/>
                </a:lnTo>
                <a:close/>
              </a:path>
              <a:path w="917575" h="262889">
                <a:moveTo>
                  <a:pt x="314197" y="78740"/>
                </a:moveTo>
                <a:lnTo>
                  <a:pt x="271430" y="94138"/>
                </a:lnTo>
                <a:lnTo>
                  <a:pt x="257428" y="106299"/>
                </a:lnTo>
                <a:lnTo>
                  <a:pt x="299813" y="106299"/>
                </a:lnTo>
                <a:lnTo>
                  <a:pt x="301370" y="105912"/>
                </a:lnTo>
                <a:lnTo>
                  <a:pt x="307466" y="105410"/>
                </a:lnTo>
                <a:lnTo>
                  <a:pt x="368284" y="105410"/>
                </a:lnTo>
                <a:lnTo>
                  <a:pt x="363728" y="99568"/>
                </a:lnTo>
                <a:lnTo>
                  <a:pt x="330549" y="80168"/>
                </a:lnTo>
                <a:lnTo>
                  <a:pt x="322718" y="79097"/>
                </a:lnTo>
                <a:lnTo>
                  <a:pt x="314197" y="78740"/>
                </a:lnTo>
                <a:close/>
              </a:path>
              <a:path w="917575" h="262889">
                <a:moveTo>
                  <a:pt x="572515" y="78740"/>
                </a:moveTo>
                <a:lnTo>
                  <a:pt x="529609" y="88737"/>
                </a:lnTo>
                <a:lnTo>
                  <a:pt x="500491" y="116903"/>
                </a:lnTo>
                <a:lnTo>
                  <a:pt x="487678" y="161077"/>
                </a:lnTo>
                <a:lnTo>
                  <a:pt x="487373" y="173862"/>
                </a:lnTo>
                <a:lnTo>
                  <a:pt x="487656" y="182576"/>
                </a:lnTo>
                <a:lnTo>
                  <a:pt x="500152" y="227075"/>
                </a:lnTo>
                <a:lnTo>
                  <a:pt x="529838" y="253708"/>
                </a:lnTo>
                <a:lnTo>
                  <a:pt x="576071" y="262763"/>
                </a:lnTo>
                <a:lnTo>
                  <a:pt x="584454" y="262763"/>
                </a:lnTo>
                <a:lnTo>
                  <a:pt x="592455" y="262128"/>
                </a:lnTo>
                <a:lnTo>
                  <a:pt x="607313" y="259842"/>
                </a:lnTo>
                <a:lnTo>
                  <a:pt x="613790" y="258445"/>
                </a:lnTo>
                <a:lnTo>
                  <a:pt x="619506" y="256921"/>
                </a:lnTo>
                <a:lnTo>
                  <a:pt x="625093" y="255524"/>
                </a:lnTo>
                <a:lnTo>
                  <a:pt x="629665" y="254000"/>
                </a:lnTo>
                <a:lnTo>
                  <a:pt x="633221" y="252475"/>
                </a:lnTo>
                <a:lnTo>
                  <a:pt x="638952" y="249793"/>
                </a:lnTo>
                <a:lnTo>
                  <a:pt x="639698" y="249047"/>
                </a:lnTo>
                <a:lnTo>
                  <a:pt x="640461" y="248412"/>
                </a:lnTo>
                <a:lnTo>
                  <a:pt x="641477" y="246887"/>
                </a:lnTo>
                <a:lnTo>
                  <a:pt x="642238" y="245363"/>
                </a:lnTo>
                <a:lnTo>
                  <a:pt x="642492" y="244475"/>
                </a:lnTo>
                <a:lnTo>
                  <a:pt x="642746" y="242443"/>
                </a:lnTo>
                <a:lnTo>
                  <a:pt x="643001" y="241300"/>
                </a:lnTo>
                <a:lnTo>
                  <a:pt x="643128" y="237871"/>
                </a:lnTo>
                <a:lnTo>
                  <a:pt x="579119" y="237871"/>
                </a:lnTo>
                <a:lnTo>
                  <a:pt x="571426" y="237589"/>
                </a:lnTo>
                <a:lnTo>
                  <a:pt x="533908" y="221234"/>
                </a:lnTo>
                <a:lnTo>
                  <a:pt x="521081" y="186309"/>
                </a:lnTo>
                <a:lnTo>
                  <a:pt x="521081" y="177037"/>
                </a:lnTo>
                <a:lnTo>
                  <a:pt x="641222" y="177037"/>
                </a:lnTo>
                <a:lnTo>
                  <a:pt x="644143" y="175895"/>
                </a:lnTo>
                <a:lnTo>
                  <a:pt x="646811" y="173862"/>
                </a:lnTo>
                <a:lnTo>
                  <a:pt x="649351" y="171831"/>
                </a:lnTo>
                <a:lnTo>
                  <a:pt x="650620" y="168401"/>
                </a:lnTo>
                <a:lnTo>
                  <a:pt x="650495" y="154432"/>
                </a:lnTo>
                <a:lnTo>
                  <a:pt x="521081" y="154432"/>
                </a:lnTo>
                <a:lnTo>
                  <a:pt x="521335" y="147700"/>
                </a:lnTo>
                <a:lnTo>
                  <a:pt x="522605" y="141097"/>
                </a:lnTo>
                <a:lnTo>
                  <a:pt x="525005" y="134538"/>
                </a:lnTo>
                <a:lnTo>
                  <a:pt x="527050" y="128524"/>
                </a:lnTo>
                <a:lnTo>
                  <a:pt x="530225" y="123062"/>
                </a:lnTo>
                <a:lnTo>
                  <a:pt x="534415" y="118363"/>
                </a:lnTo>
                <a:lnTo>
                  <a:pt x="538480" y="113665"/>
                </a:lnTo>
                <a:lnTo>
                  <a:pt x="543560" y="109855"/>
                </a:lnTo>
                <a:lnTo>
                  <a:pt x="549656" y="107061"/>
                </a:lnTo>
                <a:lnTo>
                  <a:pt x="555752" y="104140"/>
                </a:lnTo>
                <a:lnTo>
                  <a:pt x="562863" y="102743"/>
                </a:lnTo>
                <a:lnTo>
                  <a:pt x="632831" y="102743"/>
                </a:lnTo>
                <a:lnTo>
                  <a:pt x="632333" y="102108"/>
                </a:lnTo>
                <a:lnTo>
                  <a:pt x="591867" y="80343"/>
                </a:lnTo>
                <a:lnTo>
                  <a:pt x="582590" y="79142"/>
                </a:lnTo>
                <a:lnTo>
                  <a:pt x="572515" y="78740"/>
                </a:lnTo>
                <a:close/>
              </a:path>
              <a:path w="917575" h="262889">
                <a:moveTo>
                  <a:pt x="638683" y="225171"/>
                </a:moveTo>
                <a:lnTo>
                  <a:pt x="636142" y="225171"/>
                </a:lnTo>
                <a:lnTo>
                  <a:pt x="633857" y="225806"/>
                </a:lnTo>
                <a:lnTo>
                  <a:pt x="630809" y="227075"/>
                </a:lnTo>
                <a:lnTo>
                  <a:pt x="627634" y="228473"/>
                </a:lnTo>
                <a:lnTo>
                  <a:pt x="623696" y="229870"/>
                </a:lnTo>
                <a:lnTo>
                  <a:pt x="587629" y="237871"/>
                </a:lnTo>
                <a:lnTo>
                  <a:pt x="643128" y="237871"/>
                </a:lnTo>
                <a:lnTo>
                  <a:pt x="640207" y="225806"/>
                </a:lnTo>
                <a:lnTo>
                  <a:pt x="639571" y="225425"/>
                </a:lnTo>
                <a:lnTo>
                  <a:pt x="638683" y="225171"/>
                </a:lnTo>
                <a:close/>
              </a:path>
              <a:path w="917575" h="262889">
                <a:moveTo>
                  <a:pt x="632831" y="102743"/>
                </a:moveTo>
                <a:lnTo>
                  <a:pt x="570864" y="102743"/>
                </a:lnTo>
                <a:lnTo>
                  <a:pt x="581939" y="103600"/>
                </a:lnTo>
                <a:lnTo>
                  <a:pt x="591550" y="106172"/>
                </a:lnTo>
                <a:lnTo>
                  <a:pt x="617354" y="142998"/>
                </a:lnTo>
                <a:lnTo>
                  <a:pt x="617855" y="154432"/>
                </a:lnTo>
                <a:lnTo>
                  <a:pt x="650495" y="154432"/>
                </a:lnTo>
                <a:lnTo>
                  <a:pt x="640453" y="113665"/>
                </a:lnTo>
                <a:lnTo>
                  <a:pt x="636710" y="107680"/>
                </a:lnTo>
                <a:lnTo>
                  <a:pt x="632831" y="102743"/>
                </a:lnTo>
                <a:close/>
              </a:path>
              <a:path w="917575" h="262889">
                <a:moveTo>
                  <a:pt x="784479" y="81407"/>
                </a:moveTo>
                <a:lnTo>
                  <a:pt x="773684" y="81407"/>
                </a:lnTo>
                <a:lnTo>
                  <a:pt x="771906" y="81661"/>
                </a:lnTo>
                <a:lnTo>
                  <a:pt x="770001" y="81787"/>
                </a:lnTo>
                <a:lnTo>
                  <a:pt x="768477" y="82169"/>
                </a:lnTo>
                <a:lnTo>
                  <a:pt x="767334" y="82804"/>
                </a:lnTo>
                <a:lnTo>
                  <a:pt x="766190" y="83312"/>
                </a:lnTo>
                <a:lnTo>
                  <a:pt x="765302" y="83947"/>
                </a:lnTo>
                <a:lnTo>
                  <a:pt x="764920" y="84582"/>
                </a:lnTo>
                <a:lnTo>
                  <a:pt x="764539" y="85344"/>
                </a:lnTo>
                <a:lnTo>
                  <a:pt x="764539" y="256412"/>
                </a:lnTo>
                <a:lnTo>
                  <a:pt x="765047" y="257048"/>
                </a:lnTo>
                <a:lnTo>
                  <a:pt x="765556" y="257810"/>
                </a:lnTo>
                <a:lnTo>
                  <a:pt x="777366" y="260350"/>
                </a:lnTo>
                <a:lnTo>
                  <a:pt x="783843" y="260350"/>
                </a:lnTo>
                <a:lnTo>
                  <a:pt x="786511" y="260223"/>
                </a:lnTo>
                <a:lnTo>
                  <a:pt x="790702" y="259715"/>
                </a:lnTo>
                <a:lnTo>
                  <a:pt x="792353" y="259334"/>
                </a:lnTo>
                <a:lnTo>
                  <a:pt x="793495" y="258825"/>
                </a:lnTo>
                <a:lnTo>
                  <a:pt x="794765" y="258318"/>
                </a:lnTo>
                <a:lnTo>
                  <a:pt x="795528" y="257810"/>
                </a:lnTo>
                <a:lnTo>
                  <a:pt x="796670" y="256412"/>
                </a:lnTo>
                <a:lnTo>
                  <a:pt x="796925" y="255524"/>
                </a:lnTo>
                <a:lnTo>
                  <a:pt x="796925" y="137541"/>
                </a:lnTo>
                <a:lnTo>
                  <a:pt x="803523" y="130111"/>
                </a:lnTo>
                <a:lnTo>
                  <a:pt x="830462" y="109220"/>
                </a:lnTo>
                <a:lnTo>
                  <a:pt x="793750" y="109220"/>
                </a:lnTo>
                <a:lnTo>
                  <a:pt x="793750" y="86106"/>
                </a:lnTo>
                <a:lnTo>
                  <a:pt x="793495" y="85344"/>
                </a:lnTo>
                <a:lnTo>
                  <a:pt x="792911" y="84455"/>
                </a:lnTo>
                <a:lnTo>
                  <a:pt x="792607" y="83947"/>
                </a:lnTo>
                <a:lnTo>
                  <a:pt x="791844" y="83312"/>
                </a:lnTo>
                <a:lnTo>
                  <a:pt x="790829" y="82804"/>
                </a:lnTo>
                <a:lnTo>
                  <a:pt x="789686" y="82169"/>
                </a:lnTo>
                <a:lnTo>
                  <a:pt x="788288" y="81787"/>
                </a:lnTo>
                <a:lnTo>
                  <a:pt x="786384" y="81661"/>
                </a:lnTo>
                <a:lnTo>
                  <a:pt x="784479" y="81407"/>
                </a:lnTo>
                <a:close/>
              </a:path>
              <a:path w="917575" h="262889">
                <a:moveTo>
                  <a:pt x="907780" y="105410"/>
                </a:moveTo>
                <a:lnTo>
                  <a:pt x="853313" y="105410"/>
                </a:lnTo>
                <a:lnTo>
                  <a:pt x="858901" y="106425"/>
                </a:lnTo>
                <a:lnTo>
                  <a:pt x="863600" y="108712"/>
                </a:lnTo>
                <a:lnTo>
                  <a:pt x="882268" y="133476"/>
                </a:lnTo>
                <a:lnTo>
                  <a:pt x="883919" y="139319"/>
                </a:lnTo>
                <a:lnTo>
                  <a:pt x="884682" y="146938"/>
                </a:lnTo>
                <a:lnTo>
                  <a:pt x="884682" y="255524"/>
                </a:lnTo>
                <a:lnTo>
                  <a:pt x="884936" y="256412"/>
                </a:lnTo>
                <a:lnTo>
                  <a:pt x="885443" y="257048"/>
                </a:lnTo>
                <a:lnTo>
                  <a:pt x="885952" y="257810"/>
                </a:lnTo>
                <a:lnTo>
                  <a:pt x="886840" y="258318"/>
                </a:lnTo>
                <a:lnTo>
                  <a:pt x="889127" y="259334"/>
                </a:lnTo>
                <a:lnTo>
                  <a:pt x="890778" y="259715"/>
                </a:lnTo>
                <a:lnTo>
                  <a:pt x="895095" y="260223"/>
                </a:lnTo>
                <a:lnTo>
                  <a:pt x="897763" y="260350"/>
                </a:lnTo>
                <a:lnTo>
                  <a:pt x="904113" y="260350"/>
                </a:lnTo>
                <a:lnTo>
                  <a:pt x="916432" y="257048"/>
                </a:lnTo>
                <a:lnTo>
                  <a:pt x="916939" y="256412"/>
                </a:lnTo>
                <a:lnTo>
                  <a:pt x="917193" y="255524"/>
                </a:lnTo>
                <a:lnTo>
                  <a:pt x="917193" y="152400"/>
                </a:lnTo>
                <a:lnTo>
                  <a:pt x="911733" y="113284"/>
                </a:lnTo>
                <a:lnTo>
                  <a:pt x="908172" y="105912"/>
                </a:lnTo>
                <a:lnTo>
                  <a:pt x="907780" y="105410"/>
                </a:lnTo>
                <a:close/>
              </a:path>
              <a:path w="917575" h="262889">
                <a:moveTo>
                  <a:pt x="853693" y="78740"/>
                </a:moveTo>
                <a:lnTo>
                  <a:pt x="816163" y="90324"/>
                </a:lnTo>
                <a:lnTo>
                  <a:pt x="793750" y="109220"/>
                </a:lnTo>
                <a:lnTo>
                  <a:pt x="830462" y="109220"/>
                </a:lnTo>
                <a:lnTo>
                  <a:pt x="834770" y="107426"/>
                </a:lnTo>
                <a:lnTo>
                  <a:pt x="840866" y="105912"/>
                </a:lnTo>
                <a:lnTo>
                  <a:pt x="846963" y="105410"/>
                </a:lnTo>
                <a:lnTo>
                  <a:pt x="907780" y="105410"/>
                </a:lnTo>
                <a:lnTo>
                  <a:pt x="903223" y="99568"/>
                </a:lnTo>
                <a:lnTo>
                  <a:pt x="870045" y="80168"/>
                </a:lnTo>
                <a:lnTo>
                  <a:pt x="862214" y="79097"/>
                </a:lnTo>
                <a:lnTo>
                  <a:pt x="853693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12608" y="5096890"/>
            <a:ext cx="1389380" cy="32613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9071229" y="5132704"/>
            <a:ext cx="387350" cy="226695"/>
          </a:xfrm>
          <a:custGeom>
            <a:avLst/>
            <a:gdLst/>
            <a:ahLst/>
            <a:cxnLst/>
            <a:rect l="l" t="t" r="r" b="b"/>
            <a:pathLst>
              <a:path w="387350" h="226695">
                <a:moveTo>
                  <a:pt x="63880" y="71247"/>
                </a:moveTo>
                <a:lnTo>
                  <a:pt x="31369" y="71247"/>
                </a:lnTo>
                <a:lnTo>
                  <a:pt x="31468" y="172716"/>
                </a:lnTo>
                <a:lnTo>
                  <a:pt x="43550" y="212090"/>
                </a:lnTo>
                <a:lnTo>
                  <a:pt x="74041" y="225806"/>
                </a:lnTo>
                <a:lnTo>
                  <a:pt x="86232" y="225806"/>
                </a:lnTo>
                <a:lnTo>
                  <a:pt x="108076" y="221742"/>
                </a:lnTo>
                <a:lnTo>
                  <a:pt x="110236" y="220853"/>
                </a:lnTo>
                <a:lnTo>
                  <a:pt x="111760" y="219964"/>
                </a:lnTo>
                <a:lnTo>
                  <a:pt x="112775" y="218948"/>
                </a:lnTo>
                <a:lnTo>
                  <a:pt x="113919" y="217932"/>
                </a:lnTo>
                <a:lnTo>
                  <a:pt x="114680" y="216408"/>
                </a:lnTo>
                <a:lnTo>
                  <a:pt x="115697" y="212090"/>
                </a:lnTo>
                <a:lnTo>
                  <a:pt x="115950" y="209296"/>
                </a:lnTo>
                <a:lnTo>
                  <a:pt x="115824" y="201549"/>
                </a:lnTo>
                <a:lnTo>
                  <a:pt x="115470" y="199517"/>
                </a:lnTo>
                <a:lnTo>
                  <a:pt x="79375" y="199517"/>
                </a:lnTo>
                <a:lnTo>
                  <a:pt x="72898" y="196596"/>
                </a:lnTo>
                <a:lnTo>
                  <a:pt x="63880" y="164592"/>
                </a:lnTo>
                <a:lnTo>
                  <a:pt x="63880" y="71247"/>
                </a:lnTo>
                <a:close/>
              </a:path>
              <a:path w="387350" h="226695">
                <a:moveTo>
                  <a:pt x="112141" y="194310"/>
                </a:moveTo>
                <a:lnTo>
                  <a:pt x="110363" y="194310"/>
                </a:lnTo>
                <a:lnTo>
                  <a:pt x="109220" y="194691"/>
                </a:lnTo>
                <a:lnTo>
                  <a:pt x="107950" y="195199"/>
                </a:lnTo>
                <a:lnTo>
                  <a:pt x="106552" y="195707"/>
                </a:lnTo>
                <a:lnTo>
                  <a:pt x="105028" y="196342"/>
                </a:lnTo>
                <a:lnTo>
                  <a:pt x="103124" y="196977"/>
                </a:lnTo>
                <a:lnTo>
                  <a:pt x="101346" y="197612"/>
                </a:lnTo>
                <a:lnTo>
                  <a:pt x="99187" y="198120"/>
                </a:lnTo>
                <a:lnTo>
                  <a:pt x="96900" y="198755"/>
                </a:lnTo>
                <a:lnTo>
                  <a:pt x="94488" y="199262"/>
                </a:lnTo>
                <a:lnTo>
                  <a:pt x="91821" y="199517"/>
                </a:lnTo>
                <a:lnTo>
                  <a:pt x="115470" y="199517"/>
                </a:lnTo>
                <a:lnTo>
                  <a:pt x="115316" y="198628"/>
                </a:lnTo>
                <a:lnTo>
                  <a:pt x="115062" y="197485"/>
                </a:lnTo>
                <a:lnTo>
                  <a:pt x="114680" y="196596"/>
                </a:lnTo>
                <a:lnTo>
                  <a:pt x="114426" y="195707"/>
                </a:lnTo>
                <a:lnTo>
                  <a:pt x="113919" y="195072"/>
                </a:lnTo>
                <a:lnTo>
                  <a:pt x="113284" y="194818"/>
                </a:lnTo>
                <a:lnTo>
                  <a:pt x="112775" y="194564"/>
                </a:lnTo>
                <a:lnTo>
                  <a:pt x="112141" y="194310"/>
                </a:lnTo>
                <a:close/>
              </a:path>
              <a:path w="387350" h="226695">
                <a:moveTo>
                  <a:pt x="110490" y="45720"/>
                </a:moveTo>
                <a:lnTo>
                  <a:pt x="5715" y="45720"/>
                </a:lnTo>
                <a:lnTo>
                  <a:pt x="4699" y="45974"/>
                </a:lnTo>
                <a:lnTo>
                  <a:pt x="3937" y="46355"/>
                </a:lnTo>
                <a:lnTo>
                  <a:pt x="3048" y="46736"/>
                </a:lnTo>
                <a:lnTo>
                  <a:pt x="2286" y="47498"/>
                </a:lnTo>
                <a:lnTo>
                  <a:pt x="1777" y="48641"/>
                </a:lnTo>
                <a:lnTo>
                  <a:pt x="1270" y="49657"/>
                </a:lnTo>
                <a:lnTo>
                  <a:pt x="889" y="50927"/>
                </a:lnTo>
                <a:lnTo>
                  <a:pt x="507" y="52578"/>
                </a:lnTo>
                <a:lnTo>
                  <a:pt x="253" y="54229"/>
                </a:lnTo>
                <a:lnTo>
                  <a:pt x="0" y="56134"/>
                </a:lnTo>
                <a:lnTo>
                  <a:pt x="0" y="62992"/>
                </a:lnTo>
                <a:lnTo>
                  <a:pt x="635" y="66294"/>
                </a:lnTo>
                <a:lnTo>
                  <a:pt x="1777" y="68199"/>
                </a:lnTo>
                <a:lnTo>
                  <a:pt x="3048" y="70231"/>
                </a:lnTo>
                <a:lnTo>
                  <a:pt x="4572" y="71247"/>
                </a:lnTo>
                <a:lnTo>
                  <a:pt x="111505" y="71247"/>
                </a:lnTo>
                <a:lnTo>
                  <a:pt x="113029" y="70231"/>
                </a:lnTo>
                <a:lnTo>
                  <a:pt x="114173" y="68199"/>
                </a:lnTo>
                <a:lnTo>
                  <a:pt x="115443" y="66294"/>
                </a:lnTo>
                <a:lnTo>
                  <a:pt x="115950" y="62992"/>
                </a:lnTo>
                <a:lnTo>
                  <a:pt x="115824" y="54229"/>
                </a:lnTo>
                <a:lnTo>
                  <a:pt x="115316" y="50927"/>
                </a:lnTo>
                <a:lnTo>
                  <a:pt x="114935" y="49657"/>
                </a:lnTo>
                <a:lnTo>
                  <a:pt x="114300" y="48641"/>
                </a:lnTo>
                <a:lnTo>
                  <a:pt x="113665" y="47498"/>
                </a:lnTo>
                <a:lnTo>
                  <a:pt x="113029" y="46736"/>
                </a:lnTo>
                <a:lnTo>
                  <a:pt x="111505" y="45974"/>
                </a:lnTo>
                <a:lnTo>
                  <a:pt x="110490" y="45720"/>
                </a:lnTo>
                <a:close/>
              </a:path>
              <a:path w="387350" h="226695">
                <a:moveTo>
                  <a:pt x="50800" y="0"/>
                </a:moveTo>
                <a:lnTo>
                  <a:pt x="44450" y="0"/>
                </a:lnTo>
                <a:lnTo>
                  <a:pt x="41782" y="127"/>
                </a:lnTo>
                <a:lnTo>
                  <a:pt x="39624" y="381"/>
                </a:lnTo>
                <a:lnTo>
                  <a:pt x="37592" y="508"/>
                </a:lnTo>
                <a:lnTo>
                  <a:pt x="35941" y="1016"/>
                </a:lnTo>
                <a:lnTo>
                  <a:pt x="33400" y="2032"/>
                </a:lnTo>
                <a:lnTo>
                  <a:pt x="32512" y="2794"/>
                </a:lnTo>
                <a:lnTo>
                  <a:pt x="32130" y="3429"/>
                </a:lnTo>
                <a:lnTo>
                  <a:pt x="31623" y="4191"/>
                </a:lnTo>
                <a:lnTo>
                  <a:pt x="31369" y="5080"/>
                </a:lnTo>
                <a:lnTo>
                  <a:pt x="31369" y="45720"/>
                </a:lnTo>
                <a:lnTo>
                  <a:pt x="63880" y="45720"/>
                </a:lnTo>
                <a:lnTo>
                  <a:pt x="63880" y="5080"/>
                </a:lnTo>
                <a:lnTo>
                  <a:pt x="55625" y="381"/>
                </a:lnTo>
                <a:lnTo>
                  <a:pt x="53594" y="127"/>
                </a:lnTo>
                <a:lnTo>
                  <a:pt x="50800" y="0"/>
                </a:lnTo>
                <a:close/>
              </a:path>
              <a:path w="387350" h="226695">
                <a:moveTo>
                  <a:pt x="299847" y="42164"/>
                </a:moveTo>
                <a:lnTo>
                  <a:pt x="260223" y="49022"/>
                </a:lnTo>
                <a:lnTo>
                  <a:pt x="226673" y="74951"/>
                </a:lnTo>
                <a:lnTo>
                  <a:pt x="210788" y="116093"/>
                </a:lnTo>
                <a:lnTo>
                  <a:pt x="209423" y="135762"/>
                </a:lnTo>
                <a:lnTo>
                  <a:pt x="209756" y="146071"/>
                </a:lnTo>
                <a:lnTo>
                  <a:pt x="221440" y="189198"/>
                </a:lnTo>
                <a:lnTo>
                  <a:pt x="250174" y="216560"/>
                </a:lnTo>
                <a:lnTo>
                  <a:pt x="296164" y="226187"/>
                </a:lnTo>
                <a:lnTo>
                  <a:pt x="307068" y="225756"/>
                </a:lnTo>
                <a:lnTo>
                  <a:pt x="343856" y="215344"/>
                </a:lnTo>
                <a:lnTo>
                  <a:pt x="363584" y="200279"/>
                </a:lnTo>
                <a:lnTo>
                  <a:pt x="297815" y="200279"/>
                </a:lnTo>
                <a:lnTo>
                  <a:pt x="290314" y="199945"/>
                </a:lnTo>
                <a:lnTo>
                  <a:pt x="254762" y="180721"/>
                </a:lnTo>
                <a:lnTo>
                  <a:pt x="243244" y="140491"/>
                </a:lnTo>
                <a:lnTo>
                  <a:pt x="243116" y="132461"/>
                </a:lnTo>
                <a:lnTo>
                  <a:pt x="243258" y="127752"/>
                </a:lnTo>
                <a:lnTo>
                  <a:pt x="256413" y="86360"/>
                </a:lnTo>
                <a:lnTo>
                  <a:pt x="288925" y="67818"/>
                </a:lnTo>
                <a:lnTo>
                  <a:pt x="366482" y="67818"/>
                </a:lnTo>
                <a:lnTo>
                  <a:pt x="365125" y="66167"/>
                </a:lnTo>
                <a:lnTo>
                  <a:pt x="329547" y="45592"/>
                </a:lnTo>
                <a:lnTo>
                  <a:pt x="310445" y="42545"/>
                </a:lnTo>
                <a:lnTo>
                  <a:pt x="299847" y="42164"/>
                </a:lnTo>
                <a:close/>
              </a:path>
              <a:path w="387350" h="226695">
                <a:moveTo>
                  <a:pt x="366482" y="67818"/>
                </a:moveTo>
                <a:lnTo>
                  <a:pt x="298576" y="67818"/>
                </a:lnTo>
                <a:lnTo>
                  <a:pt x="306149" y="68151"/>
                </a:lnTo>
                <a:lnTo>
                  <a:pt x="313054" y="69151"/>
                </a:lnTo>
                <a:lnTo>
                  <a:pt x="345694" y="93599"/>
                </a:lnTo>
                <a:lnTo>
                  <a:pt x="353136" y="132461"/>
                </a:lnTo>
                <a:lnTo>
                  <a:pt x="353149" y="135762"/>
                </a:lnTo>
                <a:lnTo>
                  <a:pt x="353009" y="140491"/>
                </a:lnTo>
                <a:lnTo>
                  <a:pt x="339978" y="181864"/>
                </a:lnTo>
                <a:lnTo>
                  <a:pt x="335534" y="187706"/>
                </a:lnTo>
                <a:lnTo>
                  <a:pt x="329692" y="192278"/>
                </a:lnTo>
                <a:lnTo>
                  <a:pt x="322706" y="195453"/>
                </a:lnTo>
                <a:lnTo>
                  <a:pt x="315722" y="198755"/>
                </a:lnTo>
                <a:lnTo>
                  <a:pt x="307340" y="200279"/>
                </a:lnTo>
                <a:lnTo>
                  <a:pt x="363584" y="200279"/>
                </a:lnTo>
                <a:lnTo>
                  <a:pt x="383627" y="161268"/>
                </a:lnTo>
                <a:lnTo>
                  <a:pt x="386842" y="132461"/>
                </a:lnTo>
                <a:lnTo>
                  <a:pt x="386506" y="122172"/>
                </a:lnTo>
                <a:lnTo>
                  <a:pt x="374634" y="79152"/>
                </a:lnTo>
                <a:lnTo>
                  <a:pt x="370218" y="72362"/>
                </a:lnTo>
                <a:lnTo>
                  <a:pt x="366482" y="67818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14356" y="5096128"/>
            <a:ext cx="654050" cy="262890"/>
          </a:xfrm>
          <a:custGeom>
            <a:avLst/>
            <a:gdLst/>
            <a:ahLst/>
            <a:cxnLst/>
            <a:rect l="l" t="t" r="r" b="b"/>
            <a:pathLst>
              <a:path w="654050" h="262889">
                <a:moveTo>
                  <a:pt x="63881" y="107823"/>
                </a:moveTo>
                <a:lnTo>
                  <a:pt x="31369" y="107823"/>
                </a:lnTo>
                <a:lnTo>
                  <a:pt x="31468" y="209292"/>
                </a:lnTo>
                <a:lnTo>
                  <a:pt x="43550" y="248666"/>
                </a:lnTo>
                <a:lnTo>
                  <a:pt x="74041" y="262382"/>
                </a:lnTo>
                <a:lnTo>
                  <a:pt x="86233" y="262382"/>
                </a:lnTo>
                <a:lnTo>
                  <a:pt x="108076" y="258318"/>
                </a:lnTo>
                <a:lnTo>
                  <a:pt x="110236" y="257429"/>
                </a:lnTo>
                <a:lnTo>
                  <a:pt x="111760" y="256540"/>
                </a:lnTo>
                <a:lnTo>
                  <a:pt x="112775" y="255524"/>
                </a:lnTo>
                <a:lnTo>
                  <a:pt x="113919" y="254508"/>
                </a:lnTo>
                <a:lnTo>
                  <a:pt x="114681" y="252984"/>
                </a:lnTo>
                <a:lnTo>
                  <a:pt x="115697" y="248666"/>
                </a:lnTo>
                <a:lnTo>
                  <a:pt x="115950" y="245872"/>
                </a:lnTo>
                <a:lnTo>
                  <a:pt x="115824" y="238125"/>
                </a:lnTo>
                <a:lnTo>
                  <a:pt x="115470" y="236093"/>
                </a:lnTo>
                <a:lnTo>
                  <a:pt x="79375" y="236093"/>
                </a:lnTo>
                <a:lnTo>
                  <a:pt x="72898" y="233172"/>
                </a:lnTo>
                <a:lnTo>
                  <a:pt x="63881" y="201168"/>
                </a:lnTo>
                <a:lnTo>
                  <a:pt x="63881" y="107823"/>
                </a:lnTo>
                <a:close/>
              </a:path>
              <a:path w="654050" h="262889">
                <a:moveTo>
                  <a:pt x="112141" y="230886"/>
                </a:moveTo>
                <a:lnTo>
                  <a:pt x="110363" y="230886"/>
                </a:lnTo>
                <a:lnTo>
                  <a:pt x="109220" y="231267"/>
                </a:lnTo>
                <a:lnTo>
                  <a:pt x="107950" y="231775"/>
                </a:lnTo>
                <a:lnTo>
                  <a:pt x="106552" y="232283"/>
                </a:lnTo>
                <a:lnTo>
                  <a:pt x="105028" y="232918"/>
                </a:lnTo>
                <a:lnTo>
                  <a:pt x="103124" y="233553"/>
                </a:lnTo>
                <a:lnTo>
                  <a:pt x="101346" y="234187"/>
                </a:lnTo>
                <a:lnTo>
                  <a:pt x="99187" y="234696"/>
                </a:lnTo>
                <a:lnTo>
                  <a:pt x="96900" y="235331"/>
                </a:lnTo>
                <a:lnTo>
                  <a:pt x="94488" y="235838"/>
                </a:lnTo>
                <a:lnTo>
                  <a:pt x="91821" y="236093"/>
                </a:lnTo>
                <a:lnTo>
                  <a:pt x="115470" y="236093"/>
                </a:lnTo>
                <a:lnTo>
                  <a:pt x="115316" y="235204"/>
                </a:lnTo>
                <a:lnTo>
                  <a:pt x="115062" y="234061"/>
                </a:lnTo>
                <a:lnTo>
                  <a:pt x="114681" y="233172"/>
                </a:lnTo>
                <a:lnTo>
                  <a:pt x="114426" y="232283"/>
                </a:lnTo>
                <a:lnTo>
                  <a:pt x="113919" y="231648"/>
                </a:lnTo>
                <a:lnTo>
                  <a:pt x="113284" y="231394"/>
                </a:lnTo>
                <a:lnTo>
                  <a:pt x="112775" y="231140"/>
                </a:lnTo>
                <a:lnTo>
                  <a:pt x="112141" y="230886"/>
                </a:lnTo>
                <a:close/>
              </a:path>
              <a:path w="654050" h="262889">
                <a:moveTo>
                  <a:pt x="110490" y="82296"/>
                </a:moveTo>
                <a:lnTo>
                  <a:pt x="5715" y="82296"/>
                </a:lnTo>
                <a:lnTo>
                  <a:pt x="4699" y="82550"/>
                </a:lnTo>
                <a:lnTo>
                  <a:pt x="3937" y="82931"/>
                </a:lnTo>
                <a:lnTo>
                  <a:pt x="3048" y="83312"/>
                </a:lnTo>
                <a:lnTo>
                  <a:pt x="2286" y="84074"/>
                </a:lnTo>
                <a:lnTo>
                  <a:pt x="1777" y="85217"/>
                </a:lnTo>
                <a:lnTo>
                  <a:pt x="1270" y="86233"/>
                </a:lnTo>
                <a:lnTo>
                  <a:pt x="889" y="87503"/>
                </a:lnTo>
                <a:lnTo>
                  <a:pt x="508" y="89154"/>
                </a:lnTo>
                <a:lnTo>
                  <a:pt x="253" y="90805"/>
                </a:lnTo>
                <a:lnTo>
                  <a:pt x="0" y="92710"/>
                </a:lnTo>
                <a:lnTo>
                  <a:pt x="0" y="99568"/>
                </a:lnTo>
                <a:lnTo>
                  <a:pt x="635" y="102870"/>
                </a:lnTo>
                <a:lnTo>
                  <a:pt x="1777" y="104775"/>
                </a:lnTo>
                <a:lnTo>
                  <a:pt x="3048" y="106807"/>
                </a:lnTo>
                <a:lnTo>
                  <a:pt x="4572" y="107823"/>
                </a:lnTo>
                <a:lnTo>
                  <a:pt x="111506" y="107823"/>
                </a:lnTo>
                <a:lnTo>
                  <a:pt x="113029" y="106807"/>
                </a:lnTo>
                <a:lnTo>
                  <a:pt x="114173" y="104775"/>
                </a:lnTo>
                <a:lnTo>
                  <a:pt x="115443" y="102870"/>
                </a:lnTo>
                <a:lnTo>
                  <a:pt x="115950" y="99568"/>
                </a:lnTo>
                <a:lnTo>
                  <a:pt x="115824" y="90805"/>
                </a:lnTo>
                <a:lnTo>
                  <a:pt x="115316" y="87503"/>
                </a:lnTo>
                <a:lnTo>
                  <a:pt x="114935" y="86233"/>
                </a:lnTo>
                <a:lnTo>
                  <a:pt x="114300" y="85217"/>
                </a:lnTo>
                <a:lnTo>
                  <a:pt x="113665" y="84074"/>
                </a:lnTo>
                <a:lnTo>
                  <a:pt x="113029" y="83312"/>
                </a:lnTo>
                <a:lnTo>
                  <a:pt x="111506" y="82550"/>
                </a:lnTo>
                <a:lnTo>
                  <a:pt x="110490" y="82296"/>
                </a:lnTo>
                <a:close/>
              </a:path>
              <a:path w="654050" h="262889">
                <a:moveTo>
                  <a:pt x="50800" y="36575"/>
                </a:moveTo>
                <a:lnTo>
                  <a:pt x="44450" y="36575"/>
                </a:lnTo>
                <a:lnTo>
                  <a:pt x="41783" y="36703"/>
                </a:lnTo>
                <a:lnTo>
                  <a:pt x="39624" y="36957"/>
                </a:lnTo>
                <a:lnTo>
                  <a:pt x="37592" y="37084"/>
                </a:lnTo>
                <a:lnTo>
                  <a:pt x="35941" y="37592"/>
                </a:lnTo>
                <a:lnTo>
                  <a:pt x="33400" y="38608"/>
                </a:lnTo>
                <a:lnTo>
                  <a:pt x="32512" y="39370"/>
                </a:lnTo>
                <a:lnTo>
                  <a:pt x="32131" y="40005"/>
                </a:lnTo>
                <a:lnTo>
                  <a:pt x="31623" y="40767"/>
                </a:lnTo>
                <a:lnTo>
                  <a:pt x="31369" y="41656"/>
                </a:lnTo>
                <a:lnTo>
                  <a:pt x="31369" y="82296"/>
                </a:lnTo>
                <a:lnTo>
                  <a:pt x="63881" y="82296"/>
                </a:lnTo>
                <a:lnTo>
                  <a:pt x="63881" y="41656"/>
                </a:lnTo>
                <a:lnTo>
                  <a:pt x="55625" y="36957"/>
                </a:lnTo>
                <a:lnTo>
                  <a:pt x="53594" y="36703"/>
                </a:lnTo>
                <a:lnTo>
                  <a:pt x="50800" y="36575"/>
                </a:lnTo>
                <a:close/>
              </a:path>
              <a:path w="654050" h="262889">
                <a:moveTo>
                  <a:pt x="244348" y="0"/>
                </a:moveTo>
                <a:lnTo>
                  <a:pt x="237871" y="0"/>
                </a:lnTo>
                <a:lnTo>
                  <a:pt x="235203" y="126"/>
                </a:lnTo>
                <a:lnTo>
                  <a:pt x="225044" y="4191"/>
                </a:lnTo>
                <a:lnTo>
                  <a:pt x="225044" y="256412"/>
                </a:lnTo>
                <a:lnTo>
                  <a:pt x="225551" y="257048"/>
                </a:lnTo>
                <a:lnTo>
                  <a:pt x="226060" y="257810"/>
                </a:lnTo>
                <a:lnTo>
                  <a:pt x="237871" y="260350"/>
                </a:lnTo>
                <a:lnTo>
                  <a:pt x="244348" y="260350"/>
                </a:lnTo>
                <a:lnTo>
                  <a:pt x="247015" y="260223"/>
                </a:lnTo>
                <a:lnTo>
                  <a:pt x="251206" y="259715"/>
                </a:lnTo>
                <a:lnTo>
                  <a:pt x="252857" y="259334"/>
                </a:lnTo>
                <a:lnTo>
                  <a:pt x="254000" y="258825"/>
                </a:lnTo>
                <a:lnTo>
                  <a:pt x="255270" y="258318"/>
                </a:lnTo>
                <a:lnTo>
                  <a:pt x="256032" y="257810"/>
                </a:lnTo>
                <a:lnTo>
                  <a:pt x="257175" y="256412"/>
                </a:lnTo>
                <a:lnTo>
                  <a:pt x="257428" y="255524"/>
                </a:lnTo>
                <a:lnTo>
                  <a:pt x="257428" y="137541"/>
                </a:lnTo>
                <a:lnTo>
                  <a:pt x="264027" y="130111"/>
                </a:lnTo>
                <a:lnTo>
                  <a:pt x="295275" y="107426"/>
                </a:lnTo>
                <a:lnTo>
                  <a:pt x="299813" y="106299"/>
                </a:lnTo>
                <a:lnTo>
                  <a:pt x="257428" y="106299"/>
                </a:lnTo>
                <a:lnTo>
                  <a:pt x="257428" y="5080"/>
                </a:lnTo>
                <a:lnTo>
                  <a:pt x="257175" y="4191"/>
                </a:lnTo>
                <a:lnTo>
                  <a:pt x="256667" y="3429"/>
                </a:lnTo>
                <a:lnTo>
                  <a:pt x="256032" y="2667"/>
                </a:lnTo>
                <a:lnTo>
                  <a:pt x="255270" y="2032"/>
                </a:lnTo>
                <a:lnTo>
                  <a:pt x="254000" y="1524"/>
                </a:lnTo>
                <a:lnTo>
                  <a:pt x="252857" y="1016"/>
                </a:lnTo>
                <a:lnTo>
                  <a:pt x="251206" y="635"/>
                </a:lnTo>
                <a:lnTo>
                  <a:pt x="247015" y="126"/>
                </a:lnTo>
                <a:lnTo>
                  <a:pt x="244348" y="0"/>
                </a:lnTo>
                <a:close/>
              </a:path>
              <a:path w="654050" h="262889">
                <a:moveTo>
                  <a:pt x="368284" y="105410"/>
                </a:moveTo>
                <a:lnTo>
                  <a:pt x="313817" y="105410"/>
                </a:lnTo>
                <a:lnTo>
                  <a:pt x="319404" y="106425"/>
                </a:lnTo>
                <a:lnTo>
                  <a:pt x="324103" y="108712"/>
                </a:lnTo>
                <a:lnTo>
                  <a:pt x="342773" y="133476"/>
                </a:lnTo>
                <a:lnTo>
                  <a:pt x="344424" y="139319"/>
                </a:lnTo>
                <a:lnTo>
                  <a:pt x="345186" y="146938"/>
                </a:lnTo>
                <a:lnTo>
                  <a:pt x="345186" y="255524"/>
                </a:lnTo>
                <a:lnTo>
                  <a:pt x="345440" y="256412"/>
                </a:lnTo>
                <a:lnTo>
                  <a:pt x="345948" y="257048"/>
                </a:lnTo>
                <a:lnTo>
                  <a:pt x="346456" y="257810"/>
                </a:lnTo>
                <a:lnTo>
                  <a:pt x="347345" y="258318"/>
                </a:lnTo>
                <a:lnTo>
                  <a:pt x="349631" y="259334"/>
                </a:lnTo>
                <a:lnTo>
                  <a:pt x="351282" y="259715"/>
                </a:lnTo>
                <a:lnTo>
                  <a:pt x="355600" y="260223"/>
                </a:lnTo>
                <a:lnTo>
                  <a:pt x="358267" y="260350"/>
                </a:lnTo>
                <a:lnTo>
                  <a:pt x="364617" y="260350"/>
                </a:lnTo>
                <a:lnTo>
                  <a:pt x="376936" y="257048"/>
                </a:lnTo>
                <a:lnTo>
                  <a:pt x="377444" y="256412"/>
                </a:lnTo>
                <a:lnTo>
                  <a:pt x="377698" y="255524"/>
                </a:lnTo>
                <a:lnTo>
                  <a:pt x="377698" y="152654"/>
                </a:lnTo>
                <a:lnTo>
                  <a:pt x="372237" y="113284"/>
                </a:lnTo>
                <a:lnTo>
                  <a:pt x="368676" y="105912"/>
                </a:lnTo>
                <a:lnTo>
                  <a:pt x="368284" y="105410"/>
                </a:lnTo>
                <a:close/>
              </a:path>
              <a:path w="654050" h="262889">
                <a:moveTo>
                  <a:pt x="314198" y="78740"/>
                </a:moveTo>
                <a:lnTo>
                  <a:pt x="271430" y="94138"/>
                </a:lnTo>
                <a:lnTo>
                  <a:pt x="257428" y="106299"/>
                </a:lnTo>
                <a:lnTo>
                  <a:pt x="299813" y="106299"/>
                </a:lnTo>
                <a:lnTo>
                  <a:pt x="301371" y="105912"/>
                </a:lnTo>
                <a:lnTo>
                  <a:pt x="307467" y="105410"/>
                </a:lnTo>
                <a:lnTo>
                  <a:pt x="368284" y="105410"/>
                </a:lnTo>
                <a:lnTo>
                  <a:pt x="363727" y="99568"/>
                </a:lnTo>
                <a:lnTo>
                  <a:pt x="330549" y="80168"/>
                </a:lnTo>
                <a:lnTo>
                  <a:pt x="322718" y="79097"/>
                </a:lnTo>
                <a:lnTo>
                  <a:pt x="314198" y="78740"/>
                </a:lnTo>
                <a:close/>
              </a:path>
              <a:path w="654050" h="262889">
                <a:moveTo>
                  <a:pt x="575564" y="78740"/>
                </a:moveTo>
                <a:lnTo>
                  <a:pt x="532657" y="88737"/>
                </a:lnTo>
                <a:lnTo>
                  <a:pt x="503539" y="116903"/>
                </a:lnTo>
                <a:lnTo>
                  <a:pt x="490726" y="161077"/>
                </a:lnTo>
                <a:lnTo>
                  <a:pt x="490421" y="173862"/>
                </a:lnTo>
                <a:lnTo>
                  <a:pt x="490704" y="182576"/>
                </a:lnTo>
                <a:lnTo>
                  <a:pt x="503200" y="227075"/>
                </a:lnTo>
                <a:lnTo>
                  <a:pt x="532886" y="253708"/>
                </a:lnTo>
                <a:lnTo>
                  <a:pt x="579120" y="262763"/>
                </a:lnTo>
                <a:lnTo>
                  <a:pt x="587501" y="262763"/>
                </a:lnTo>
                <a:lnTo>
                  <a:pt x="595502" y="262128"/>
                </a:lnTo>
                <a:lnTo>
                  <a:pt x="610362" y="259842"/>
                </a:lnTo>
                <a:lnTo>
                  <a:pt x="616839" y="258445"/>
                </a:lnTo>
                <a:lnTo>
                  <a:pt x="622553" y="256921"/>
                </a:lnTo>
                <a:lnTo>
                  <a:pt x="628142" y="255524"/>
                </a:lnTo>
                <a:lnTo>
                  <a:pt x="632714" y="254000"/>
                </a:lnTo>
                <a:lnTo>
                  <a:pt x="636270" y="252475"/>
                </a:lnTo>
                <a:lnTo>
                  <a:pt x="642000" y="249793"/>
                </a:lnTo>
                <a:lnTo>
                  <a:pt x="642747" y="249047"/>
                </a:lnTo>
                <a:lnTo>
                  <a:pt x="643509" y="248412"/>
                </a:lnTo>
                <a:lnTo>
                  <a:pt x="644525" y="246887"/>
                </a:lnTo>
                <a:lnTo>
                  <a:pt x="645287" y="245363"/>
                </a:lnTo>
                <a:lnTo>
                  <a:pt x="645541" y="244475"/>
                </a:lnTo>
                <a:lnTo>
                  <a:pt x="645795" y="242443"/>
                </a:lnTo>
                <a:lnTo>
                  <a:pt x="646049" y="241300"/>
                </a:lnTo>
                <a:lnTo>
                  <a:pt x="646176" y="237871"/>
                </a:lnTo>
                <a:lnTo>
                  <a:pt x="582168" y="237871"/>
                </a:lnTo>
                <a:lnTo>
                  <a:pt x="574474" y="237589"/>
                </a:lnTo>
                <a:lnTo>
                  <a:pt x="536956" y="221234"/>
                </a:lnTo>
                <a:lnTo>
                  <a:pt x="524128" y="186309"/>
                </a:lnTo>
                <a:lnTo>
                  <a:pt x="524128" y="177037"/>
                </a:lnTo>
                <a:lnTo>
                  <a:pt x="644271" y="177037"/>
                </a:lnTo>
                <a:lnTo>
                  <a:pt x="647192" y="175895"/>
                </a:lnTo>
                <a:lnTo>
                  <a:pt x="649859" y="173862"/>
                </a:lnTo>
                <a:lnTo>
                  <a:pt x="652399" y="171831"/>
                </a:lnTo>
                <a:lnTo>
                  <a:pt x="653669" y="168401"/>
                </a:lnTo>
                <a:lnTo>
                  <a:pt x="653543" y="154432"/>
                </a:lnTo>
                <a:lnTo>
                  <a:pt x="524128" y="154432"/>
                </a:lnTo>
                <a:lnTo>
                  <a:pt x="524383" y="147700"/>
                </a:lnTo>
                <a:lnTo>
                  <a:pt x="525652" y="141097"/>
                </a:lnTo>
                <a:lnTo>
                  <a:pt x="528053" y="134538"/>
                </a:lnTo>
                <a:lnTo>
                  <a:pt x="530098" y="128524"/>
                </a:lnTo>
                <a:lnTo>
                  <a:pt x="533273" y="123062"/>
                </a:lnTo>
                <a:lnTo>
                  <a:pt x="537464" y="118363"/>
                </a:lnTo>
                <a:lnTo>
                  <a:pt x="541527" y="113665"/>
                </a:lnTo>
                <a:lnTo>
                  <a:pt x="546608" y="109855"/>
                </a:lnTo>
                <a:lnTo>
                  <a:pt x="552703" y="107061"/>
                </a:lnTo>
                <a:lnTo>
                  <a:pt x="558800" y="104140"/>
                </a:lnTo>
                <a:lnTo>
                  <a:pt x="565912" y="102743"/>
                </a:lnTo>
                <a:lnTo>
                  <a:pt x="635879" y="102743"/>
                </a:lnTo>
                <a:lnTo>
                  <a:pt x="635381" y="102108"/>
                </a:lnTo>
                <a:lnTo>
                  <a:pt x="594915" y="80343"/>
                </a:lnTo>
                <a:lnTo>
                  <a:pt x="585638" y="79142"/>
                </a:lnTo>
                <a:lnTo>
                  <a:pt x="575564" y="78740"/>
                </a:lnTo>
                <a:close/>
              </a:path>
              <a:path w="654050" h="262889">
                <a:moveTo>
                  <a:pt x="641731" y="225171"/>
                </a:moveTo>
                <a:lnTo>
                  <a:pt x="639191" y="225171"/>
                </a:lnTo>
                <a:lnTo>
                  <a:pt x="636904" y="225806"/>
                </a:lnTo>
                <a:lnTo>
                  <a:pt x="633857" y="227075"/>
                </a:lnTo>
                <a:lnTo>
                  <a:pt x="630682" y="228473"/>
                </a:lnTo>
                <a:lnTo>
                  <a:pt x="626745" y="229870"/>
                </a:lnTo>
                <a:lnTo>
                  <a:pt x="590676" y="237871"/>
                </a:lnTo>
                <a:lnTo>
                  <a:pt x="646176" y="237871"/>
                </a:lnTo>
                <a:lnTo>
                  <a:pt x="643254" y="225806"/>
                </a:lnTo>
                <a:lnTo>
                  <a:pt x="642620" y="225425"/>
                </a:lnTo>
                <a:lnTo>
                  <a:pt x="641731" y="225171"/>
                </a:lnTo>
                <a:close/>
              </a:path>
              <a:path w="654050" h="262889">
                <a:moveTo>
                  <a:pt x="635879" y="102743"/>
                </a:moveTo>
                <a:lnTo>
                  <a:pt x="573913" y="102743"/>
                </a:lnTo>
                <a:lnTo>
                  <a:pt x="584987" y="103600"/>
                </a:lnTo>
                <a:lnTo>
                  <a:pt x="594598" y="106172"/>
                </a:lnTo>
                <a:lnTo>
                  <a:pt x="620402" y="142998"/>
                </a:lnTo>
                <a:lnTo>
                  <a:pt x="620902" y="154432"/>
                </a:lnTo>
                <a:lnTo>
                  <a:pt x="653543" y="154432"/>
                </a:lnTo>
                <a:lnTo>
                  <a:pt x="643501" y="113665"/>
                </a:lnTo>
                <a:lnTo>
                  <a:pt x="639758" y="107680"/>
                </a:lnTo>
                <a:lnTo>
                  <a:pt x="635879" y="10274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7386" y="5561203"/>
            <a:ext cx="1751279" cy="26403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077972" y="5561838"/>
            <a:ext cx="4299838" cy="32778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651750" y="5562472"/>
            <a:ext cx="1169035" cy="262890"/>
          </a:xfrm>
          <a:custGeom>
            <a:avLst/>
            <a:gdLst/>
            <a:ahLst/>
            <a:cxnLst/>
            <a:rect l="l" t="t" r="r" b="b"/>
            <a:pathLst>
              <a:path w="1169034" h="262889">
                <a:moveTo>
                  <a:pt x="22225" y="81406"/>
                </a:moveTo>
                <a:lnTo>
                  <a:pt x="10159" y="81406"/>
                </a:lnTo>
                <a:lnTo>
                  <a:pt x="6096" y="81661"/>
                </a:lnTo>
                <a:lnTo>
                  <a:pt x="4445" y="81914"/>
                </a:lnTo>
                <a:lnTo>
                  <a:pt x="3175" y="82423"/>
                </a:lnTo>
                <a:lnTo>
                  <a:pt x="2031" y="82803"/>
                </a:lnTo>
                <a:lnTo>
                  <a:pt x="1143" y="83312"/>
                </a:lnTo>
                <a:lnTo>
                  <a:pt x="634" y="84074"/>
                </a:lnTo>
                <a:lnTo>
                  <a:pt x="126" y="84709"/>
                </a:lnTo>
                <a:lnTo>
                  <a:pt x="0" y="88646"/>
                </a:lnTo>
                <a:lnTo>
                  <a:pt x="507" y="91186"/>
                </a:lnTo>
                <a:lnTo>
                  <a:pt x="889" y="92710"/>
                </a:lnTo>
                <a:lnTo>
                  <a:pt x="1524" y="94614"/>
                </a:lnTo>
                <a:lnTo>
                  <a:pt x="52450" y="253618"/>
                </a:lnTo>
                <a:lnTo>
                  <a:pt x="69723" y="260350"/>
                </a:lnTo>
                <a:lnTo>
                  <a:pt x="77597" y="260350"/>
                </a:lnTo>
                <a:lnTo>
                  <a:pt x="93725" y="256921"/>
                </a:lnTo>
                <a:lnTo>
                  <a:pt x="94615" y="256159"/>
                </a:lnTo>
                <a:lnTo>
                  <a:pt x="95250" y="255015"/>
                </a:lnTo>
                <a:lnTo>
                  <a:pt x="103022" y="227075"/>
                </a:lnTo>
                <a:lnTo>
                  <a:pt x="75692" y="227075"/>
                </a:lnTo>
                <a:lnTo>
                  <a:pt x="75310" y="225298"/>
                </a:lnTo>
                <a:lnTo>
                  <a:pt x="33274" y="87249"/>
                </a:lnTo>
                <a:lnTo>
                  <a:pt x="32511" y="85216"/>
                </a:lnTo>
                <a:lnTo>
                  <a:pt x="32003" y="84454"/>
                </a:lnTo>
                <a:lnTo>
                  <a:pt x="31496" y="83565"/>
                </a:lnTo>
                <a:lnTo>
                  <a:pt x="24383" y="81661"/>
                </a:lnTo>
                <a:lnTo>
                  <a:pt x="22225" y="81406"/>
                </a:lnTo>
                <a:close/>
              </a:path>
              <a:path w="1169034" h="262889">
                <a:moveTo>
                  <a:pt x="160148" y="130428"/>
                </a:moveTo>
                <a:lnTo>
                  <a:pt x="129794" y="130428"/>
                </a:lnTo>
                <a:lnTo>
                  <a:pt x="130301" y="132206"/>
                </a:lnTo>
                <a:lnTo>
                  <a:pt x="166750" y="253618"/>
                </a:lnTo>
                <a:lnTo>
                  <a:pt x="184657" y="260350"/>
                </a:lnTo>
                <a:lnTo>
                  <a:pt x="192531" y="260350"/>
                </a:lnTo>
                <a:lnTo>
                  <a:pt x="207899" y="256921"/>
                </a:lnTo>
                <a:lnTo>
                  <a:pt x="208788" y="256159"/>
                </a:lnTo>
                <a:lnTo>
                  <a:pt x="209423" y="255015"/>
                </a:lnTo>
                <a:lnTo>
                  <a:pt x="209803" y="253618"/>
                </a:lnTo>
                <a:lnTo>
                  <a:pt x="218347" y="227075"/>
                </a:lnTo>
                <a:lnTo>
                  <a:pt x="189102" y="227075"/>
                </a:lnTo>
                <a:lnTo>
                  <a:pt x="188722" y="225298"/>
                </a:lnTo>
                <a:lnTo>
                  <a:pt x="160148" y="130428"/>
                </a:lnTo>
                <a:close/>
              </a:path>
              <a:path w="1169034" h="262889">
                <a:moveTo>
                  <a:pt x="136651" y="81406"/>
                </a:moveTo>
                <a:lnTo>
                  <a:pt x="125222" y="81406"/>
                </a:lnTo>
                <a:lnTo>
                  <a:pt x="123190" y="81661"/>
                </a:lnTo>
                <a:lnTo>
                  <a:pt x="121157" y="81787"/>
                </a:lnTo>
                <a:lnTo>
                  <a:pt x="115824" y="84454"/>
                </a:lnTo>
                <a:lnTo>
                  <a:pt x="115189" y="85216"/>
                </a:lnTo>
                <a:lnTo>
                  <a:pt x="114807" y="86232"/>
                </a:lnTo>
                <a:lnTo>
                  <a:pt x="114447" y="87629"/>
                </a:lnTo>
                <a:lnTo>
                  <a:pt x="76073" y="225298"/>
                </a:lnTo>
                <a:lnTo>
                  <a:pt x="75692" y="227075"/>
                </a:lnTo>
                <a:lnTo>
                  <a:pt x="103022" y="227075"/>
                </a:lnTo>
                <a:lnTo>
                  <a:pt x="129413" y="132206"/>
                </a:lnTo>
                <a:lnTo>
                  <a:pt x="129794" y="130428"/>
                </a:lnTo>
                <a:lnTo>
                  <a:pt x="160148" y="130428"/>
                </a:lnTo>
                <a:lnTo>
                  <a:pt x="147002" y="86740"/>
                </a:lnTo>
                <a:lnTo>
                  <a:pt x="146811" y="85978"/>
                </a:lnTo>
                <a:lnTo>
                  <a:pt x="146430" y="85089"/>
                </a:lnTo>
                <a:lnTo>
                  <a:pt x="138683" y="81661"/>
                </a:lnTo>
                <a:lnTo>
                  <a:pt x="136651" y="81406"/>
                </a:lnTo>
                <a:close/>
              </a:path>
              <a:path w="1169034" h="262889">
                <a:moveTo>
                  <a:pt x="253492" y="81406"/>
                </a:moveTo>
                <a:lnTo>
                  <a:pt x="241807" y="81406"/>
                </a:lnTo>
                <a:lnTo>
                  <a:pt x="239649" y="81661"/>
                </a:lnTo>
                <a:lnTo>
                  <a:pt x="237490" y="81787"/>
                </a:lnTo>
                <a:lnTo>
                  <a:pt x="230631" y="87249"/>
                </a:lnTo>
                <a:lnTo>
                  <a:pt x="189229" y="225298"/>
                </a:lnTo>
                <a:lnTo>
                  <a:pt x="189102" y="227075"/>
                </a:lnTo>
                <a:lnTo>
                  <a:pt x="218347" y="227075"/>
                </a:lnTo>
                <a:lnTo>
                  <a:pt x="260984" y="94614"/>
                </a:lnTo>
                <a:lnTo>
                  <a:pt x="262127" y="91186"/>
                </a:lnTo>
                <a:lnTo>
                  <a:pt x="262635" y="88646"/>
                </a:lnTo>
                <a:lnTo>
                  <a:pt x="262763" y="87629"/>
                </a:lnTo>
                <a:lnTo>
                  <a:pt x="262654" y="85216"/>
                </a:lnTo>
                <a:lnTo>
                  <a:pt x="262508" y="84709"/>
                </a:lnTo>
                <a:lnTo>
                  <a:pt x="261620" y="83565"/>
                </a:lnTo>
                <a:lnTo>
                  <a:pt x="260857" y="82930"/>
                </a:lnTo>
                <a:lnTo>
                  <a:pt x="259715" y="82423"/>
                </a:lnTo>
                <a:lnTo>
                  <a:pt x="258699" y="81914"/>
                </a:lnTo>
                <a:lnTo>
                  <a:pt x="257175" y="81661"/>
                </a:lnTo>
                <a:lnTo>
                  <a:pt x="253492" y="81406"/>
                </a:lnTo>
                <a:close/>
              </a:path>
              <a:path w="1169034" h="262889">
                <a:moveTo>
                  <a:pt x="382650" y="0"/>
                </a:moveTo>
                <a:lnTo>
                  <a:pt x="376427" y="0"/>
                </a:lnTo>
                <a:lnTo>
                  <a:pt x="373760" y="126"/>
                </a:lnTo>
                <a:lnTo>
                  <a:pt x="363600" y="5079"/>
                </a:lnTo>
                <a:lnTo>
                  <a:pt x="363600" y="255524"/>
                </a:lnTo>
                <a:lnTo>
                  <a:pt x="376427" y="260350"/>
                </a:lnTo>
                <a:lnTo>
                  <a:pt x="382650" y="260350"/>
                </a:lnTo>
                <a:lnTo>
                  <a:pt x="394716" y="257048"/>
                </a:lnTo>
                <a:lnTo>
                  <a:pt x="395224" y="256412"/>
                </a:lnTo>
                <a:lnTo>
                  <a:pt x="395477" y="255524"/>
                </a:lnTo>
                <a:lnTo>
                  <a:pt x="395477" y="137540"/>
                </a:lnTo>
                <a:lnTo>
                  <a:pt x="402050" y="130111"/>
                </a:lnTo>
                <a:lnTo>
                  <a:pt x="433958" y="106299"/>
                </a:lnTo>
                <a:lnTo>
                  <a:pt x="395477" y="106299"/>
                </a:lnTo>
                <a:lnTo>
                  <a:pt x="395477" y="5079"/>
                </a:lnTo>
                <a:lnTo>
                  <a:pt x="395224" y="4190"/>
                </a:lnTo>
                <a:lnTo>
                  <a:pt x="385318" y="126"/>
                </a:lnTo>
                <a:lnTo>
                  <a:pt x="382650" y="0"/>
                </a:lnTo>
                <a:close/>
              </a:path>
              <a:path w="1169034" h="262889">
                <a:moveTo>
                  <a:pt x="504311" y="105410"/>
                </a:moveTo>
                <a:lnTo>
                  <a:pt x="450850" y="105410"/>
                </a:lnTo>
                <a:lnTo>
                  <a:pt x="456310" y="106425"/>
                </a:lnTo>
                <a:lnTo>
                  <a:pt x="465708" y="110998"/>
                </a:lnTo>
                <a:lnTo>
                  <a:pt x="481583" y="146938"/>
                </a:lnTo>
                <a:lnTo>
                  <a:pt x="481583" y="255524"/>
                </a:lnTo>
                <a:lnTo>
                  <a:pt x="481838" y="256412"/>
                </a:lnTo>
                <a:lnTo>
                  <a:pt x="494410" y="260350"/>
                </a:lnTo>
                <a:lnTo>
                  <a:pt x="500760" y="260350"/>
                </a:lnTo>
                <a:lnTo>
                  <a:pt x="512825" y="257048"/>
                </a:lnTo>
                <a:lnTo>
                  <a:pt x="513333" y="256412"/>
                </a:lnTo>
                <a:lnTo>
                  <a:pt x="513588" y="255524"/>
                </a:lnTo>
                <a:lnTo>
                  <a:pt x="513588" y="152653"/>
                </a:lnTo>
                <a:lnTo>
                  <a:pt x="508253" y="113284"/>
                </a:lnTo>
                <a:lnTo>
                  <a:pt x="504698" y="105917"/>
                </a:lnTo>
                <a:lnTo>
                  <a:pt x="504311" y="105410"/>
                </a:lnTo>
                <a:close/>
              </a:path>
              <a:path w="1169034" h="262889">
                <a:moveTo>
                  <a:pt x="451230" y="78739"/>
                </a:moveTo>
                <a:lnTo>
                  <a:pt x="409321" y="94138"/>
                </a:lnTo>
                <a:lnTo>
                  <a:pt x="395477" y="106299"/>
                </a:lnTo>
                <a:lnTo>
                  <a:pt x="433958" y="106299"/>
                </a:lnTo>
                <a:lnTo>
                  <a:pt x="436625" y="105410"/>
                </a:lnTo>
                <a:lnTo>
                  <a:pt x="504311" y="105410"/>
                </a:lnTo>
                <a:lnTo>
                  <a:pt x="467328" y="80168"/>
                </a:lnTo>
                <a:lnTo>
                  <a:pt x="459636" y="79097"/>
                </a:lnTo>
                <a:lnTo>
                  <a:pt x="451230" y="78739"/>
                </a:lnTo>
                <a:close/>
              </a:path>
              <a:path w="1169034" h="262889">
                <a:moveTo>
                  <a:pt x="653923" y="81406"/>
                </a:moveTo>
                <a:lnTo>
                  <a:pt x="647700" y="81406"/>
                </a:lnTo>
                <a:lnTo>
                  <a:pt x="645032" y="81534"/>
                </a:lnTo>
                <a:lnTo>
                  <a:pt x="643001" y="81787"/>
                </a:lnTo>
                <a:lnTo>
                  <a:pt x="640969" y="81914"/>
                </a:lnTo>
                <a:lnTo>
                  <a:pt x="634873" y="86232"/>
                </a:lnTo>
                <a:lnTo>
                  <a:pt x="634873" y="255524"/>
                </a:lnTo>
                <a:lnTo>
                  <a:pt x="647700" y="260350"/>
                </a:lnTo>
                <a:lnTo>
                  <a:pt x="653923" y="260350"/>
                </a:lnTo>
                <a:lnTo>
                  <a:pt x="665988" y="257048"/>
                </a:lnTo>
                <a:lnTo>
                  <a:pt x="666496" y="256412"/>
                </a:lnTo>
                <a:lnTo>
                  <a:pt x="666750" y="255524"/>
                </a:lnTo>
                <a:lnTo>
                  <a:pt x="666750" y="86232"/>
                </a:lnTo>
                <a:lnTo>
                  <a:pt x="658622" y="81787"/>
                </a:lnTo>
                <a:lnTo>
                  <a:pt x="656590" y="81534"/>
                </a:lnTo>
                <a:lnTo>
                  <a:pt x="653923" y="81406"/>
                </a:lnTo>
                <a:close/>
              </a:path>
              <a:path w="1169034" h="262889">
                <a:moveTo>
                  <a:pt x="658368" y="12318"/>
                </a:moveTo>
                <a:lnTo>
                  <a:pt x="643381" y="12318"/>
                </a:lnTo>
                <a:lnTo>
                  <a:pt x="638048" y="13588"/>
                </a:lnTo>
                <a:lnTo>
                  <a:pt x="635253" y="16255"/>
                </a:lnTo>
                <a:lnTo>
                  <a:pt x="632459" y="18796"/>
                </a:lnTo>
                <a:lnTo>
                  <a:pt x="631134" y="23494"/>
                </a:lnTo>
                <a:lnTo>
                  <a:pt x="631063" y="37973"/>
                </a:lnTo>
                <a:lnTo>
                  <a:pt x="632459" y="42799"/>
                </a:lnTo>
                <a:lnTo>
                  <a:pt x="635126" y="45338"/>
                </a:lnTo>
                <a:lnTo>
                  <a:pt x="637921" y="47878"/>
                </a:lnTo>
                <a:lnTo>
                  <a:pt x="643127" y="49149"/>
                </a:lnTo>
                <a:lnTo>
                  <a:pt x="658114" y="49149"/>
                </a:lnTo>
                <a:lnTo>
                  <a:pt x="663448" y="47878"/>
                </a:lnTo>
                <a:lnTo>
                  <a:pt x="666242" y="45212"/>
                </a:lnTo>
                <a:lnTo>
                  <a:pt x="669035" y="42672"/>
                </a:lnTo>
                <a:lnTo>
                  <a:pt x="670361" y="37973"/>
                </a:lnTo>
                <a:lnTo>
                  <a:pt x="670432" y="23494"/>
                </a:lnTo>
                <a:lnTo>
                  <a:pt x="669035" y="18668"/>
                </a:lnTo>
                <a:lnTo>
                  <a:pt x="666369" y="16128"/>
                </a:lnTo>
                <a:lnTo>
                  <a:pt x="663575" y="13588"/>
                </a:lnTo>
                <a:lnTo>
                  <a:pt x="658368" y="12318"/>
                </a:lnTo>
                <a:close/>
              </a:path>
              <a:path w="1169034" h="262889">
                <a:moveTo>
                  <a:pt x="864997" y="78993"/>
                </a:moveTo>
                <a:lnTo>
                  <a:pt x="859408" y="78993"/>
                </a:lnTo>
                <a:lnTo>
                  <a:pt x="850979" y="79329"/>
                </a:lnTo>
                <a:lnTo>
                  <a:pt x="813562" y="91408"/>
                </a:lnTo>
                <a:lnTo>
                  <a:pt x="787907" y="121900"/>
                </a:lnTo>
                <a:lnTo>
                  <a:pt x="778531" y="160914"/>
                </a:lnTo>
                <a:lnTo>
                  <a:pt x="778128" y="172847"/>
                </a:lnTo>
                <a:lnTo>
                  <a:pt x="778458" y="183449"/>
                </a:lnTo>
                <a:lnTo>
                  <a:pt x="789511" y="226647"/>
                </a:lnTo>
                <a:lnTo>
                  <a:pt x="822451" y="256793"/>
                </a:lnTo>
                <a:lnTo>
                  <a:pt x="855726" y="262763"/>
                </a:lnTo>
                <a:lnTo>
                  <a:pt x="861822" y="262763"/>
                </a:lnTo>
                <a:lnTo>
                  <a:pt x="902207" y="250571"/>
                </a:lnTo>
                <a:lnTo>
                  <a:pt x="910335" y="244728"/>
                </a:lnTo>
                <a:lnTo>
                  <a:pt x="911986" y="243204"/>
                </a:lnTo>
                <a:lnTo>
                  <a:pt x="915161" y="236092"/>
                </a:lnTo>
                <a:lnTo>
                  <a:pt x="852043" y="236092"/>
                </a:lnTo>
                <a:lnTo>
                  <a:pt x="845184" y="234823"/>
                </a:lnTo>
                <a:lnTo>
                  <a:pt x="816736" y="207644"/>
                </a:lnTo>
                <a:lnTo>
                  <a:pt x="811402" y="171196"/>
                </a:lnTo>
                <a:lnTo>
                  <a:pt x="812166" y="155975"/>
                </a:lnTo>
                <a:lnTo>
                  <a:pt x="830506" y="114365"/>
                </a:lnTo>
                <a:lnTo>
                  <a:pt x="859027" y="104775"/>
                </a:lnTo>
                <a:lnTo>
                  <a:pt x="914431" y="104775"/>
                </a:lnTo>
                <a:lnTo>
                  <a:pt x="914400" y="104393"/>
                </a:lnTo>
                <a:lnTo>
                  <a:pt x="880745" y="81406"/>
                </a:lnTo>
                <a:lnTo>
                  <a:pt x="870330" y="79375"/>
                </a:lnTo>
                <a:lnTo>
                  <a:pt x="864997" y="78993"/>
                </a:lnTo>
                <a:close/>
              </a:path>
              <a:path w="1169034" h="262889">
                <a:moveTo>
                  <a:pt x="911225" y="214884"/>
                </a:moveTo>
                <a:lnTo>
                  <a:pt x="908684" y="214884"/>
                </a:lnTo>
                <a:lnTo>
                  <a:pt x="906526" y="216026"/>
                </a:lnTo>
                <a:lnTo>
                  <a:pt x="903858" y="218186"/>
                </a:lnTo>
                <a:lnTo>
                  <a:pt x="901065" y="220344"/>
                </a:lnTo>
                <a:lnTo>
                  <a:pt x="867155" y="236092"/>
                </a:lnTo>
                <a:lnTo>
                  <a:pt x="915161" y="236092"/>
                </a:lnTo>
                <a:lnTo>
                  <a:pt x="915432" y="232790"/>
                </a:lnTo>
                <a:lnTo>
                  <a:pt x="915416" y="224409"/>
                </a:lnTo>
                <a:lnTo>
                  <a:pt x="915161" y="222630"/>
                </a:lnTo>
                <a:lnTo>
                  <a:pt x="915034" y="220852"/>
                </a:lnTo>
                <a:lnTo>
                  <a:pt x="911986" y="215137"/>
                </a:lnTo>
                <a:lnTo>
                  <a:pt x="911225" y="214884"/>
                </a:lnTo>
                <a:close/>
              </a:path>
              <a:path w="1169034" h="262889">
                <a:moveTo>
                  <a:pt x="914431" y="104775"/>
                </a:moveTo>
                <a:lnTo>
                  <a:pt x="866521" y="104775"/>
                </a:lnTo>
                <a:lnTo>
                  <a:pt x="872998" y="105790"/>
                </a:lnTo>
                <a:lnTo>
                  <a:pt x="883920" y="109854"/>
                </a:lnTo>
                <a:lnTo>
                  <a:pt x="888619" y="112140"/>
                </a:lnTo>
                <a:lnTo>
                  <a:pt x="892428" y="114680"/>
                </a:lnTo>
                <a:lnTo>
                  <a:pt x="896366" y="117093"/>
                </a:lnTo>
                <a:lnTo>
                  <a:pt x="899541" y="119379"/>
                </a:lnTo>
                <a:lnTo>
                  <a:pt x="904621" y="123443"/>
                </a:lnTo>
                <a:lnTo>
                  <a:pt x="906779" y="124460"/>
                </a:lnTo>
                <a:lnTo>
                  <a:pt x="910463" y="124460"/>
                </a:lnTo>
                <a:lnTo>
                  <a:pt x="911859" y="123571"/>
                </a:lnTo>
                <a:lnTo>
                  <a:pt x="914146" y="119761"/>
                </a:lnTo>
                <a:lnTo>
                  <a:pt x="914780" y="116331"/>
                </a:lnTo>
                <a:lnTo>
                  <a:pt x="914643" y="107318"/>
                </a:lnTo>
                <a:lnTo>
                  <a:pt x="914431" y="104775"/>
                </a:lnTo>
                <a:close/>
              </a:path>
              <a:path w="1169034" h="262889">
                <a:moveTo>
                  <a:pt x="1037971" y="0"/>
                </a:moveTo>
                <a:lnTo>
                  <a:pt x="1031748" y="0"/>
                </a:lnTo>
                <a:lnTo>
                  <a:pt x="1029080" y="126"/>
                </a:lnTo>
                <a:lnTo>
                  <a:pt x="1018921" y="5079"/>
                </a:lnTo>
                <a:lnTo>
                  <a:pt x="1018921" y="255524"/>
                </a:lnTo>
                <a:lnTo>
                  <a:pt x="1031748" y="260350"/>
                </a:lnTo>
                <a:lnTo>
                  <a:pt x="1037971" y="260350"/>
                </a:lnTo>
                <a:lnTo>
                  <a:pt x="1050035" y="257048"/>
                </a:lnTo>
                <a:lnTo>
                  <a:pt x="1050544" y="256412"/>
                </a:lnTo>
                <a:lnTo>
                  <a:pt x="1050798" y="255524"/>
                </a:lnTo>
                <a:lnTo>
                  <a:pt x="1050798" y="137540"/>
                </a:lnTo>
                <a:lnTo>
                  <a:pt x="1057370" y="130111"/>
                </a:lnTo>
                <a:lnTo>
                  <a:pt x="1089278" y="106299"/>
                </a:lnTo>
                <a:lnTo>
                  <a:pt x="1050798" y="106299"/>
                </a:lnTo>
                <a:lnTo>
                  <a:pt x="1050798" y="5079"/>
                </a:lnTo>
                <a:lnTo>
                  <a:pt x="1050544" y="4190"/>
                </a:lnTo>
                <a:lnTo>
                  <a:pt x="1040638" y="126"/>
                </a:lnTo>
                <a:lnTo>
                  <a:pt x="1037971" y="0"/>
                </a:lnTo>
                <a:close/>
              </a:path>
              <a:path w="1169034" h="262889">
                <a:moveTo>
                  <a:pt x="1159631" y="105410"/>
                </a:moveTo>
                <a:lnTo>
                  <a:pt x="1106170" y="105410"/>
                </a:lnTo>
                <a:lnTo>
                  <a:pt x="1111630" y="106425"/>
                </a:lnTo>
                <a:lnTo>
                  <a:pt x="1121028" y="110998"/>
                </a:lnTo>
                <a:lnTo>
                  <a:pt x="1136903" y="146938"/>
                </a:lnTo>
                <a:lnTo>
                  <a:pt x="1136903" y="255524"/>
                </a:lnTo>
                <a:lnTo>
                  <a:pt x="1137157" y="256412"/>
                </a:lnTo>
                <a:lnTo>
                  <a:pt x="1149730" y="260350"/>
                </a:lnTo>
                <a:lnTo>
                  <a:pt x="1156080" y="260350"/>
                </a:lnTo>
                <a:lnTo>
                  <a:pt x="1168146" y="257048"/>
                </a:lnTo>
                <a:lnTo>
                  <a:pt x="1168653" y="256412"/>
                </a:lnTo>
                <a:lnTo>
                  <a:pt x="1168907" y="255524"/>
                </a:lnTo>
                <a:lnTo>
                  <a:pt x="1168907" y="152653"/>
                </a:lnTo>
                <a:lnTo>
                  <a:pt x="1163574" y="113284"/>
                </a:lnTo>
                <a:lnTo>
                  <a:pt x="1160018" y="105917"/>
                </a:lnTo>
                <a:lnTo>
                  <a:pt x="1159631" y="105410"/>
                </a:lnTo>
                <a:close/>
              </a:path>
              <a:path w="1169034" h="262889">
                <a:moveTo>
                  <a:pt x="1106551" y="78739"/>
                </a:moveTo>
                <a:lnTo>
                  <a:pt x="1064641" y="94138"/>
                </a:lnTo>
                <a:lnTo>
                  <a:pt x="1050798" y="106299"/>
                </a:lnTo>
                <a:lnTo>
                  <a:pt x="1089278" y="106299"/>
                </a:lnTo>
                <a:lnTo>
                  <a:pt x="1091946" y="105410"/>
                </a:lnTo>
                <a:lnTo>
                  <a:pt x="1159631" y="105410"/>
                </a:lnTo>
                <a:lnTo>
                  <a:pt x="1122648" y="80168"/>
                </a:lnTo>
                <a:lnTo>
                  <a:pt x="1114956" y="79097"/>
                </a:lnTo>
                <a:lnTo>
                  <a:pt x="1106551" y="78739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55954" y="6041135"/>
            <a:ext cx="1859711" cy="250443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3174238" y="6028816"/>
            <a:ext cx="864235" cy="262890"/>
          </a:xfrm>
          <a:custGeom>
            <a:avLst/>
            <a:gdLst/>
            <a:ahLst/>
            <a:cxnLst/>
            <a:rect l="l" t="t" r="r" b="b"/>
            <a:pathLst>
              <a:path w="864235" h="262889">
                <a:moveTo>
                  <a:pt x="22225" y="81407"/>
                </a:moveTo>
                <a:lnTo>
                  <a:pt x="10160" y="81407"/>
                </a:lnTo>
                <a:lnTo>
                  <a:pt x="6095" y="81661"/>
                </a:lnTo>
                <a:lnTo>
                  <a:pt x="4444" y="81915"/>
                </a:lnTo>
                <a:lnTo>
                  <a:pt x="3175" y="82423"/>
                </a:lnTo>
                <a:lnTo>
                  <a:pt x="2031" y="82804"/>
                </a:lnTo>
                <a:lnTo>
                  <a:pt x="1143" y="83312"/>
                </a:lnTo>
                <a:lnTo>
                  <a:pt x="635" y="84074"/>
                </a:lnTo>
                <a:lnTo>
                  <a:pt x="126" y="84709"/>
                </a:lnTo>
                <a:lnTo>
                  <a:pt x="0" y="88646"/>
                </a:lnTo>
                <a:lnTo>
                  <a:pt x="507" y="91186"/>
                </a:lnTo>
                <a:lnTo>
                  <a:pt x="888" y="92710"/>
                </a:lnTo>
                <a:lnTo>
                  <a:pt x="1524" y="94615"/>
                </a:lnTo>
                <a:lnTo>
                  <a:pt x="52450" y="253619"/>
                </a:lnTo>
                <a:lnTo>
                  <a:pt x="69723" y="260350"/>
                </a:lnTo>
                <a:lnTo>
                  <a:pt x="77597" y="260350"/>
                </a:lnTo>
                <a:lnTo>
                  <a:pt x="93725" y="256921"/>
                </a:lnTo>
                <a:lnTo>
                  <a:pt x="94614" y="256159"/>
                </a:lnTo>
                <a:lnTo>
                  <a:pt x="95250" y="255016"/>
                </a:lnTo>
                <a:lnTo>
                  <a:pt x="103022" y="227075"/>
                </a:lnTo>
                <a:lnTo>
                  <a:pt x="75692" y="227075"/>
                </a:lnTo>
                <a:lnTo>
                  <a:pt x="75311" y="225298"/>
                </a:lnTo>
                <a:lnTo>
                  <a:pt x="33274" y="87249"/>
                </a:lnTo>
                <a:lnTo>
                  <a:pt x="32512" y="85217"/>
                </a:lnTo>
                <a:lnTo>
                  <a:pt x="32004" y="84455"/>
                </a:lnTo>
                <a:lnTo>
                  <a:pt x="31495" y="83566"/>
                </a:lnTo>
                <a:lnTo>
                  <a:pt x="24384" y="81661"/>
                </a:lnTo>
                <a:lnTo>
                  <a:pt x="22225" y="81407"/>
                </a:lnTo>
                <a:close/>
              </a:path>
              <a:path w="864235" h="262889">
                <a:moveTo>
                  <a:pt x="160148" y="130429"/>
                </a:moveTo>
                <a:lnTo>
                  <a:pt x="129794" y="130429"/>
                </a:lnTo>
                <a:lnTo>
                  <a:pt x="130301" y="132207"/>
                </a:lnTo>
                <a:lnTo>
                  <a:pt x="166750" y="253619"/>
                </a:lnTo>
                <a:lnTo>
                  <a:pt x="184658" y="260350"/>
                </a:lnTo>
                <a:lnTo>
                  <a:pt x="192532" y="260350"/>
                </a:lnTo>
                <a:lnTo>
                  <a:pt x="207899" y="256921"/>
                </a:lnTo>
                <a:lnTo>
                  <a:pt x="208787" y="256159"/>
                </a:lnTo>
                <a:lnTo>
                  <a:pt x="209423" y="255016"/>
                </a:lnTo>
                <a:lnTo>
                  <a:pt x="209803" y="253619"/>
                </a:lnTo>
                <a:lnTo>
                  <a:pt x="218347" y="227075"/>
                </a:lnTo>
                <a:lnTo>
                  <a:pt x="189102" y="227075"/>
                </a:lnTo>
                <a:lnTo>
                  <a:pt x="188722" y="225298"/>
                </a:lnTo>
                <a:lnTo>
                  <a:pt x="160148" y="130429"/>
                </a:lnTo>
                <a:close/>
              </a:path>
              <a:path w="864235" h="262889">
                <a:moveTo>
                  <a:pt x="136651" y="81407"/>
                </a:moveTo>
                <a:lnTo>
                  <a:pt x="125222" y="81407"/>
                </a:lnTo>
                <a:lnTo>
                  <a:pt x="123189" y="81661"/>
                </a:lnTo>
                <a:lnTo>
                  <a:pt x="121158" y="81787"/>
                </a:lnTo>
                <a:lnTo>
                  <a:pt x="115824" y="84455"/>
                </a:lnTo>
                <a:lnTo>
                  <a:pt x="115188" y="85217"/>
                </a:lnTo>
                <a:lnTo>
                  <a:pt x="114808" y="86233"/>
                </a:lnTo>
                <a:lnTo>
                  <a:pt x="114447" y="87630"/>
                </a:lnTo>
                <a:lnTo>
                  <a:pt x="76073" y="225298"/>
                </a:lnTo>
                <a:lnTo>
                  <a:pt x="75692" y="227075"/>
                </a:lnTo>
                <a:lnTo>
                  <a:pt x="103022" y="227075"/>
                </a:lnTo>
                <a:lnTo>
                  <a:pt x="129412" y="132207"/>
                </a:lnTo>
                <a:lnTo>
                  <a:pt x="129794" y="130429"/>
                </a:lnTo>
                <a:lnTo>
                  <a:pt x="160148" y="130429"/>
                </a:lnTo>
                <a:lnTo>
                  <a:pt x="147002" y="86741"/>
                </a:lnTo>
                <a:lnTo>
                  <a:pt x="146812" y="85979"/>
                </a:lnTo>
                <a:lnTo>
                  <a:pt x="146431" y="85090"/>
                </a:lnTo>
                <a:lnTo>
                  <a:pt x="138684" y="81661"/>
                </a:lnTo>
                <a:lnTo>
                  <a:pt x="136651" y="81407"/>
                </a:lnTo>
                <a:close/>
              </a:path>
              <a:path w="864235" h="262889">
                <a:moveTo>
                  <a:pt x="253491" y="81407"/>
                </a:moveTo>
                <a:lnTo>
                  <a:pt x="241808" y="81407"/>
                </a:lnTo>
                <a:lnTo>
                  <a:pt x="239649" y="81661"/>
                </a:lnTo>
                <a:lnTo>
                  <a:pt x="237489" y="81787"/>
                </a:lnTo>
                <a:lnTo>
                  <a:pt x="230632" y="87249"/>
                </a:lnTo>
                <a:lnTo>
                  <a:pt x="189229" y="225298"/>
                </a:lnTo>
                <a:lnTo>
                  <a:pt x="189102" y="227075"/>
                </a:lnTo>
                <a:lnTo>
                  <a:pt x="218347" y="227075"/>
                </a:lnTo>
                <a:lnTo>
                  <a:pt x="260985" y="94615"/>
                </a:lnTo>
                <a:lnTo>
                  <a:pt x="262127" y="91186"/>
                </a:lnTo>
                <a:lnTo>
                  <a:pt x="262636" y="88646"/>
                </a:lnTo>
                <a:lnTo>
                  <a:pt x="262509" y="84709"/>
                </a:lnTo>
                <a:lnTo>
                  <a:pt x="261620" y="83566"/>
                </a:lnTo>
                <a:lnTo>
                  <a:pt x="260858" y="82931"/>
                </a:lnTo>
                <a:lnTo>
                  <a:pt x="259714" y="82423"/>
                </a:lnTo>
                <a:lnTo>
                  <a:pt x="258699" y="81915"/>
                </a:lnTo>
                <a:lnTo>
                  <a:pt x="257175" y="81661"/>
                </a:lnTo>
                <a:lnTo>
                  <a:pt x="253491" y="81407"/>
                </a:lnTo>
                <a:close/>
              </a:path>
              <a:path w="864235" h="262889">
                <a:moveTo>
                  <a:pt x="382650" y="81407"/>
                </a:moveTo>
                <a:lnTo>
                  <a:pt x="376427" y="81407"/>
                </a:lnTo>
                <a:lnTo>
                  <a:pt x="373761" y="81534"/>
                </a:lnTo>
                <a:lnTo>
                  <a:pt x="371728" y="81787"/>
                </a:lnTo>
                <a:lnTo>
                  <a:pt x="369697" y="81915"/>
                </a:lnTo>
                <a:lnTo>
                  <a:pt x="363600" y="86233"/>
                </a:lnTo>
                <a:lnTo>
                  <a:pt x="363600" y="255524"/>
                </a:lnTo>
                <a:lnTo>
                  <a:pt x="376427" y="260350"/>
                </a:lnTo>
                <a:lnTo>
                  <a:pt x="382650" y="260350"/>
                </a:lnTo>
                <a:lnTo>
                  <a:pt x="394715" y="257048"/>
                </a:lnTo>
                <a:lnTo>
                  <a:pt x="395224" y="256412"/>
                </a:lnTo>
                <a:lnTo>
                  <a:pt x="395477" y="255524"/>
                </a:lnTo>
                <a:lnTo>
                  <a:pt x="395477" y="86233"/>
                </a:lnTo>
                <a:lnTo>
                  <a:pt x="387350" y="81787"/>
                </a:lnTo>
                <a:lnTo>
                  <a:pt x="385317" y="81534"/>
                </a:lnTo>
                <a:lnTo>
                  <a:pt x="382650" y="81407"/>
                </a:lnTo>
                <a:close/>
              </a:path>
              <a:path w="864235" h="262889">
                <a:moveTo>
                  <a:pt x="387096" y="12319"/>
                </a:moveTo>
                <a:lnTo>
                  <a:pt x="372110" y="12319"/>
                </a:lnTo>
                <a:lnTo>
                  <a:pt x="366775" y="13588"/>
                </a:lnTo>
                <a:lnTo>
                  <a:pt x="363982" y="16256"/>
                </a:lnTo>
                <a:lnTo>
                  <a:pt x="361188" y="18796"/>
                </a:lnTo>
                <a:lnTo>
                  <a:pt x="359862" y="23495"/>
                </a:lnTo>
                <a:lnTo>
                  <a:pt x="359790" y="37973"/>
                </a:lnTo>
                <a:lnTo>
                  <a:pt x="361188" y="42799"/>
                </a:lnTo>
                <a:lnTo>
                  <a:pt x="363854" y="45338"/>
                </a:lnTo>
                <a:lnTo>
                  <a:pt x="366649" y="47879"/>
                </a:lnTo>
                <a:lnTo>
                  <a:pt x="371856" y="49149"/>
                </a:lnTo>
                <a:lnTo>
                  <a:pt x="386841" y="49149"/>
                </a:lnTo>
                <a:lnTo>
                  <a:pt x="392175" y="47879"/>
                </a:lnTo>
                <a:lnTo>
                  <a:pt x="394970" y="45212"/>
                </a:lnTo>
                <a:lnTo>
                  <a:pt x="397763" y="42672"/>
                </a:lnTo>
                <a:lnTo>
                  <a:pt x="399089" y="37973"/>
                </a:lnTo>
                <a:lnTo>
                  <a:pt x="399161" y="23495"/>
                </a:lnTo>
                <a:lnTo>
                  <a:pt x="397763" y="18669"/>
                </a:lnTo>
                <a:lnTo>
                  <a:pt x="395097" y="16129"/>
                </a:lnTo>
                <a:lnTo>
                  <a:pt x="392302" y="13588"/>
                </a:lnTo>
                <a:lnTo>
                  <a:pt x="387096" y="12319"/>
                </a:lnTo>
                <a:close/>
              </a:path>
              <a:path w="864235" h="262889">
                <a:moveTo>
                  <a:pt x="558546" y="107823"/>
                </a:moveTo>
                <a:lnTo>
                  <a:pt x="526541" y="107823"/>
                </a:lnTo>
                <a:lnTo>
                  <a:pt x="526641" y="209292"/>
                </a:lnTo>
                <a:lnTo>
                  <a:pt x="538469" y="248666"/>
                </a:lnTo>
                <a:lnTo>
                  <a:pt x="568451" y="262382"/>
                </a:lnTo>
                <a:lnTo>
                  <a:pt x="580516" y="262382"/>
                </a:lnTo>
                <a:lnTo>
                  <a:pt x="609600" y="245872"/>
                </a:lnTo>
                <a:lnTo>
                  <a:pt x="609473" y="238125"/>
                </a:lnTo>
                <a:lnTo>
                  <a:pt x="609119" y="236093"/>
                </a:lnTo>
                <a:lnTo>
                  <a:pt x="573786" y="236093"/>
                </a:lnTo>
                <a:lnTo>
                  <a:pt x="567436" y="233172"/>
                </a:lnTo>
                <a:lnTo>
                  <a:pt x="558546" y="201168"/>
                </a:lnTo>
                <a:lnTo>
                  <a:pt x="558546" y="107823"/>
                </a:lnTo>
                <a:close/>
              </a:path>
              <a:path w="864235" h="262889">
                <a:moveTo>
                  <a:pt x="605789" y="230886"/>
                </a:moveTo>
                <a:lnTo>
                  <a:pt x="604138" y="230886"/>
                </a:lnTo>
                <a:lnTo>
                  <a:pt x="602996" y="231267"/>
                </a:lnTo>
                <a:lnTo>
                  <a:pt x="601726" y="231775"/>
                </a:lnTo>
                <a:lnTo>
                  <a:pt x="600328" y="232283"/>
                </a:lnTo>
                <a:lnTo>
                  <a:pt x="598804" y="232918"/>
                </a:lnTo>
                <a:lnTo>
                  <a:pt x="595249" y="234187"/>
                </a:lnTo>
                <a:lnTo>
                  <a:pt x="593216" y="234696"/>
                </a:lnTo>
                <a:lnTo>
                  <a:pt x="590803" y="235331"/>
                </a:lnTo>
                <a:lnTo>
                  <a:pt x="588517" y="235838"/>
                </a:lnTo>
                <a:lnTo>
                  <a:pt x="585851" y="236093"/>
                </a:lnTo>
                <a:lnTo>
                  <a:pt x="609119" y="236093"/>
                </a:lnTo>
                <a:lnTo>
                  <a:pt x="608964" y="235204"/>
                </a:lnTo>
                <a:lnTo>
                  <a:pt x="608711" y="234061"/>
                </a:lnTo>
                <a:lnTo>
                  <a:pt x="608329" y="233172"/>
                </a:lnTo>
                <a:lnTo>
                  <a:pt x="608076" y="232283"/>
                </a:lnTo>
                <a:lnTo>
                  <a:pt x="607567" y="231648"/>
                </a:lnTo>
                <a:lnTo>
                  <a:pt x="606933" y="231394"/>
                </a:lnTo>
                <a:lnTo>
                  <a:pt x="606425" y="231140"/>
                </a:lnTo>
                <a:lnTo>
                  <a:pt x="605789" y="230886"/>
                </a:lnTo>
                <a:close/>
              </a:path>
              <a:path w="864235" h="262889">
                <a:moveTo>
                  <a:pt x="604265" y="82296"/>
                </a:moveTo>
                <a:lnTo>
                  <a:pt x="501396" y="82296"/>
                </a:lnTo>
                <a:lnTo>
                  <a:pt x="500507" y="82550"/>
                </a:lnTo>
                <a:lnTo>
                  <a:pt x="498728" y="83312"/>
                </a:lnTo>
                <a:lnTo>
                  <a:pt x="498094" y="84074"/>
                </a:lnTo>
                <a:lnTo>
                  <a:pt x="497586" y="85217"/>
                </a:lnTo>
                <a:lnTo>
                  <a:pt x="497077" y="86233"/>
                </a:lnTo>
                <a:lnTo>
                  <a:pt x="496697" y="87503"/>
                </a:lnTo>
                <a:lnTo>
                  <a:pt x="496315" y="89154"/>
                </a:lnTo>
                <a:lnTo>
                  <a:pt x="496062" y="90805"/>
                </a:lnTo>
                <a:lnTo>
                  <a:pt x="495808" y="92710"/>
                </a:lnTo>
                <a:lnTo>
                  <a:pt x="495808" y="99568"/>
                </a:lnTo>
                <a:lnTo>
                  <a:pt x="496442" y="102870"/>
                </a:lnTo>
                <a:lnTo>
                  <a:pt x="497586" y="104775"/>
                </a:lnTo>
                <a:lnTo>
                  <a:pt x="498728" y="106807"/>
                </a:lnTo>
                <a:lnTo>
                  <a:pt x="500252" y="107823"/>
                </a:lnTo>
                <a:lnTo>
                  <a:pt x="605154" y="107823"/>
                </a:lnTo>
                <a:lnTo>
                  <a:pt x="606678" y="106807"/>
                </a:lnTo>
                <a:lnTo>
                  <a:pt x="607822" y="104775"/>
                </a:lnTo>
                <a:lnTo>
                  <a:pt x="608964" y="102870"/>
                </a:lnTo>
                <a:lnTo>
                  <a:pt x="609600" y="99568"/>
                </a:lnTo>
                <a:lnTo>
                  <a:pt x="609473" y="90805"/>
                </a:lnTo>
                <a:lnTo>
                  <a:pt x="608964" y="87503"/>
                </a:lnTo>
                <a:lnTo>
                  <a:pt x="608584" y="86233"/>
                </a:lnTo>
                <a:lnTo>
                  <a:pt x="607949" y="85217"/>
                </a:lnTo>
                <a:lnTo>
                  <a:pt x="607440" y="84074"/>
                </a:lnTo>
                <a:lnTo>
                  <a:pt x="606678" y="83312"/>
                </a:lnTo>
                <a:lnTo>
                  <a:pt x="605154" y="82550"/>
                </a:lnTo>
                <a:lnTo>
                  <a:pt x="604265" y="82296"/>
                </a:lnTo>
                <a:close/>
              </a:path>
              <a:path w="864235" h="262889">
                <a:moveTo>
                  <a:pt x="545719" y="36575"/>
                </a:moveTo>
                <a:lnTo>
                  <a:pt x="539369" y="36575"/>
                </a:lnTo>
                <a:lnTo>
                  <a:pt x="536828" y="36703"/>
                </a:lnTo>
                <a:lnTo>
                  <a:pt x="534670" y="36957"/>
                </a:lnTo>
                <a:lnTo>
                  <a:pt x="532638" y="37084"/>
                </a:lnTo>
                <a:lnTo>
                  <a:pt x="530987" y="37592"/>
                </a:lnTo>
                <a:lnTo>
                  <a:pt x="529844" y="38100"/>
                </a:lnTo>
                <a:lnTo>
                  <a:pt x="528574" y="38608"/>
                </a:lnTo>
                <a:lnTo>
                  <a:pt x="527685" y="39370"/>
                </a:lnTo>
                <a:lnTo>
                  <a:pt x="527303" y="40005"/>
                </a:lnTo>
                <a:lnTo>
                  <a:pt x="526796" y="40767"/>
                </a:lnTo>
                <a:lnTo>
                  <a:pt x="526541" y="41656"/>
                </a:lnTo>
                <a:lnTo>
                  <a:pt x="526541" y="82296"/>
                </a:lnTo>
                <a:lnTo>
                  <a:pt x="558546" y="82296"/>
                </a:lnTo>
                <a:lnTo>
                  <a:pt x="558546" y="41656"/>
                </a:lnTo>
                <a:lnTo>
                  <a:pt x="550417" y="36957"/>
                </a:lnTo>
                <a:lnTo>
                  <a:pt x="548386" y="36703"/>
                </a:lnTo>
                <a:lnTo>
                  <a:pt x="545719" y="36575"/>
                </a:lnTo>
                <a:close/>
              </a:path>
              <a:path w="864235" h="262889">
                <a:moveTo>
                  <a:pt x="733171" y="0"/>
                </a:moveTo>
                <a:lnTo>
                  <a:pt x="726948" y="0"/>
                </a:lnTo>
                <a:lnTo>
                  <a:pt x="724281" y="127"/>
                </a:lnTo>
                <a:lnTo>
                  <a:pt x="714121" y="5080"/>
                </a:lnTo>
                <a:lnTo>
                  <a:pt x="714121" y="255524"/>
                </a:lnTo>
                <a:lnTo>
                  <a:pt x="726948" y="260350"/>
                </a:lnTo>
                <a:lnTo>
                  <a:pt x="733171" y="260350"/>
                </a:lnTo>
                <a:lnTo>
                  <a:pt x="745236" y="257048"/>
                </a:lnTo>
                <a:lnTo>
                  <a:pt x="745744" y="256412"/>
                </a:lnTo>
                <a:lnTo>
                  <a:pt x="745998" y="255524"/>
                </a:lnTo>
                <a:lnTo>
                  <a:pt x="745998" y="137541"/>
                </a:lnTo>
                <a:lnTo>
                  <a:pt x="752570" y="130111"/>
                </a:lnTo>
                <a:lnTo>
                  <a:pt x="784479" y="106299"/>
                </a:lnTo>
                <a:lnTo>
                  <a:pt x="745998" y="106299"/>
                </a:lnTo>
                <a:lnTo>
                  <a:pt x="745998" y="5080"/>
                </a:lnTo>
                <a:lnTo>
                  <a:pt x="745744" y="4191"/>
                </a:lnTo>
                <a:lnTo>
                  <a:pt x="735838" y="127"/>
                </a:lnTo>
                <a:lnTo>
                  <a:pt x="733171" y="0"/>
                </a:lnTo>
                <a:close/>
              </a:path>
              <a:path w="864235" h="262889">
                <a:moveTo>
                  <a:pt x="854831" y="105410"/>
                </a:moveTo>
                <a:lnTo>
                  <a:pt x="801370" y="105410"/>
                </a:lnTo>
                <a:lnTo>
                  <a:pt x="806831" y="106425"/>
                </a:lnTo>
                <a:lnTo>
                  <a:pt x="816228" y="110998"/>
                </a:lnTo>
                <a:lnTo>
                  <a:pt x="832103" y="146938"/>
                </a:lnTo>
                <a:lnTo>
                  <a:pt x="832103" y="255524"/>
                </a:lnTo>
                <a:lnTo>
                  <a:pt x="832358" y="256412"/>
                </a:lnTo>
                <a:lnTo>
                  <a:pt x="844931" y="260350"/>
                </a:lnTo>
                <a:lnTo>
                  <a:pt x="851281" y="260350"/>
                </a:lnTo>
                <a:lnTo>
                  <a:pt x="863346" y="257048"/>
                </a:lnTo>
                <a:lnTo>
                  <a:pt x="863853" y="256412"/>
                </a:lnTo>
                <a:lnTo>
                  <a:pt x="864108" y="255524"/>
                </a:lnTo>
                <a:lnTo>
                  <a:pt x="864108" y="152654"/>
                </a:lnTo>
                <a:lnTo>
                  <a:pt x="858774" y="113284"/>
                </a:lnTo>
                <a:lnTo>
                  <a:pt x="855217" y="105918"/>
                </a:lnTo>
                <a:lnTo>
                  <a:pt x="854831" y="105410"/>
                </a:lnTo>
                <a:close/>
              </a:path>
              <a:path w="864235" h="262889">
                <a:moveTo>
                  <a:pt x="801751" y="78740"/>
                </a:moveTo>
                <a:lnTo>
                  <a:pt x="759840" y="94138"/>
                </a:lnTo>
                <a:lnTo>
                  <a:pt x="745998" y="106299"/>
                </a:lnTo>
                <a:lnTo>
                  <a:pt x="784479" y="106299"/>
                </a:lnTo>
                <a:lnTo>
                  <a:pt x="787146" y="105410"/>
                </a:lnTo>
                <a:lnTo>
                  <a:pt x="854831" y="105410"/>
                </a:lnTo>
                <a:lnTo>
                  <a:pt x="817848" y="80168"/>
                </a:lnTo>
                <a:lnTo>
                  <a:pt x="810156" y="79097"/>
                </a:lnTo>
                <a:lnTo>
                  <a:pt x="801751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15586" y="6028816"/>
            <a:ext cx="3500882" cy="262763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8080502" y="6065392"/>
            <a:ext cx="377190" cy="226695"/>
          </a:xfrm>
          <a:custGeom>
            <a:avLst/>
            <a:gdLst/>
            <a:ahLst/>
            <a:cxnLst/>
            <a:rect l="l" t="t" r="r" b="b"/>
            <a:pathLst>
              <a:path w="377190" h="226695">
                <a:moveTo>
                  <a:pt x="62738" y="71247"/>
                </a:moveTo>
                <a:lnTo>
                  <a:pt x="30733" y="71247"/>
                </a:lnTo>
                <a:lnTo>
                  <a:pt x="30833" y="172716"/>
                </a:lnTo>
                <a:lnTo>
                  <a:pt x="42661" y="212090"/>
                </a:lnTo>
                <a:lnTo>
                  <a:pt x="72644" y="225806"/>
                </a:lnTo>
                <a:lnTo>
                  <a:pt x="84708" y="225806"/>
                </a:lnTo>
                <a:lnTo>
                  <a:pt x="113792" y="209296"/>
                </a:lnTo>
                <a:lnTo>
                  <a:pt x="113665" y="201549"/>
                </a:lnTo>
                <a:lnTo>
                  <a:pt x="113311" y="199517"/>
                </a:lnTo>
                <a:lnTo>
                  <a:pt x="77977" y="199517"/>
                </a:lnTo>
                <a:lnTo>
                  <a:pt x="71627" y="196596"/>
                </a:lnTo>
                <a:lnTo>
                  <a:pt x="62738" y="164592"/>
                </a:lnTo>
                <a:lnTo>
                  <a:pt x="62738" y="71247"/>
                </a:lnTo>
                <a:close/>
              </a:path>
              <a:path w="377190" h="226695">
                <a:moveTo>
                  <a:pt x="109981" y="194310"/>
                </a:moveTo>
                <a:lnTo>
                  <a:pt x="108330" y="194310"/>
                </a:lnTo>
                <a:lnTo>
                  <a:pt x="107188" y="194691"/>
                </a:lnTo>
                <a:lnTo>
                  <a:pt x="105918" y="195199"/>
                </a:lnTo>
                <a:lnTo>
                  <a:pt x="104521" y="195707"/>
                </a:lnTo>
                <a:lnTo>
                  <a:pt x="102997" y="196342"/>
                </a:lnTo>
                <a:lnTo>
                  <a:pt x="99441" y="197612"/>
                </a:lnTo>
                <a:lnTo>
                  <a:pt x="97408" y="198120"/>
                </a:lnTo>
                <a:lnTo>
                  <a:pt x="94996" y="198755"/>
                </a:lnTo>
                <a:lnTo>
                  <a:pt x="92709" y="199262"/>
                </a:lnTo>
                <a:lnTo>
                  <a:pt x="90043" y="199517"/>
                </a:lnTo>
                <a:lnTo>
                  <a:pt x="113311" y="199517"/>
                </a:lnTo>
                <a:lnTo>
                  <a:pt x="113156" y="198628"/>
                </a:lnTo>
                <a:lnTo>
                  <a:pt x="112902" y="197485"/>
                </a:lnTo>
                <a:lnTo>
                  <a:pt x="112522" y="196596"/>
                </a:lnTo>
                <a:lnTo>
                  <a:pt x="112268" y="195707"/>
                </a:lnTo>
                <a:lnTo>
                  <a:pt x="111759" y="195072"/>
                </a:lnTo>
                <a:lnTo>
                  <a:pt x="111125" y="194818"/>
                </a:lnTo>
                <a:lnTo>
                  <a:pt x="110617" y="194564"/>
                </a:lnTo>
                <a:lnTo>
                  <a:pt x="109981" y="194310"/>
                </a:lnTo>
                <a:close/>
              </a:path>
              <a:path w="377190" h="226695">
                <a:moveTo>
                  <a:pt x="108457" y="45720"/>
                </a:moveTo>
                <a:lnTo>
                  <a:pt x="5588" y="45720"/>
                </a:lnTo>
                <a:lnTo>
                  <a:pt x="4699" y="45974"/>
                </a:lnTo>
                <a:lnTo>
                  <a:pt x="2921" y="46736"/>
                </a:lnTo>
                <a:lnTo>
                  <a:pt x="2286" y="47498"/>
                </a:lnTo>
                <a:lnTo>
                  <a:pt x="1777" y="48641"/>
                </a:lnTo>
                <a:lnTo>
                  <a:pt x="1270" y="49657"/>
                </a:lnTo>
                <a:lnTo>
                  <a:pt x="889" y="50927"/>
                </a:lnTo>
                <a:lnTo>
                  <a:pt x="507" y="52578"/>
                </a:lnTo>
                <a:lnTo>
                  <a:pt x="253" y="54229"/>
                </a:lnTo>
                <a:lnTo>
                  <a:pt x="0" y="56134"/>
                </a:lnTo>
                <a:lnTo>
                  <a:pt x="0" y="62992"/>
                </a:lnTo>
                <a:lnTo>
                  <a:pt x="634" y="66294"/>
                </a:lnTo>
                <a:lnTo>
                  <a:pt x="1777" y="68199"/>
                </a:lnTo>
                <a:lnTo>
                  <a:pt x="2921" y="70231"/>
                </a:lnTo>
                <a:lnTo>
                  <a:pt x="4445" y="71247"/>
                </a:lnTo>
                <a:lnTo>
                  <a:pt x="109347" y="71247"/>
                </a:lnTo>
                <a:lnTo>
                  <a:pt x="110871" y="70231"/>
                </a:lnTo>
                <a:lnTo>
                  <a:pt x="112014" y="68199"/>
                </a:lnTo>
                <a:lnTo>
                  <a:pt x="113156" y="66294"/>
                </a:lnTo>
                <a:lnTo>
                  <a:pt x="113792" y="62992"/>
                </a:lnTo>
                <a:lnTo>
                  <a:pt x="113665" y="54229"/>
                </a:lnTo>
                <a:lnTo>
                  <a:pt x="113156" y="50927"/>
                </a:lnTo>
                <a:lnTo>
                  <a:pt x="112775" y="49657"/>
                </a:lnTo>
                <a:lnTo>
                  <a:pt x="112141" y="48641"/>
                </a:lnTo>
                <a:lnTo>
                  <a:pt x="111632" y="47498"/>
                </a:lnTo>
                <a:lnTo>
                  <a:pt x="110871" y="46736"/>
                </a:lnTo>
                <a:lnTo>
                  <a:pt x="109347" y="45974"/>
                </a:lnTo>
                <a:lnTo>
                  <a:pt x="108457" y="45720"/>
                </a:lnTo>
                <a:close/>
              </a:path>
              <a:path w="377190" h="226695">
                <a:moveTo>
                  <a:pt x="49911" y="0"/>
                </a:moveTo>
                <a:lnTo>
                  <a:pt x="43561" y="0"/>
                </a:lnTo>
                <a:lnTo>
                  <a:pt x="41021" y="127"/>
                </a:lnTo>
                <a:lnTo>
                  <a:pt x="38862" y="381"/>
                </a:lnTo>
                <a:lnTo>
                  <a:pt x="36829" y="508"/>
                </a:lnTo>
                <a:lnTo>
                  <a:pt x="35178" y="1016"/>
                </a:lnTo>
                <a:lnTo>
                  <a:pt x="34036" y="1524"/>
                </a:lnTo>
                <a:lnTo>
                  <a:pt x="32766" y="2032"/>
                </a:lnTo>
                <a:lnTo>
                  <a:pt x="31876" y="2794"/>
                </a:lnTo>
                <a:lnTo>
                  <a:pt x="31496" y="3429"/>
                </a:lnTo>
                <a:lnTo>
                  <a:pt x="30988" y="4191"/>
                </a:lnTo>
                <a:lnTo>
                  <a:pt x="30733" y="5080"/>
                </a:lnTo>
                <a:lnTo>
                  <a:pt x="30733" y="45720"/>
                </a:lnTo>
                <a:lnTo>
                  <a:pt x="62738" y="45720"/>
                </a:lnTo>
                <a:lnTo>
                  <a:pt x="62738" y="5080"/>
                </a:lnTo>
                <a:lnTo>
                  <a:pt x="54609" y="381"/>
                </a:lnTo>
                <a:lnTo>
                  <a:pt x="52577" y="127"/>
                </a:lnTo>
                <a:lnTo>
                  <a:pt x="49911" y="0"/>
                </a:lnTo>
                <a:close/>
              </a:path>
              <a:path w="377190" h="226695">
                <a:moveTo>
                  <a:pt x="291846" y="42164"/>
                </a:moveTo>
                <a:lnTo>
                  <a:pt x="252983" y="49022"/>
                </a:lnTo>
                <a:lnTo>
                  <a:pt x="220037" y="74951"/>
                </a:lnTo>
                <a:lnTo>
                  <a:pt x="204485" y="116093"/>
                </a:lnTo>
                <a:lnTo>
                  <a:pt x="203073" y="135762"/>
                </a:lnTo>
                <a:lnTo>
                  <a:pt x="203404" y="146071"/>
                </a:lnTo>
                <a:lnTo>
                  <a:pt x="214884" y="189198"/>
                </a:lnTo>
                <a:lnTo>
                  <a:pt x="243157" y="216560"/>
                </a:lnTo>
                <a:lnTo>
                  <a:pt x="288163" y="226187"/>
                </a:lnTo>
                <a:lnTo>
                  <a:pt x="298878" y="225756"/>
                </a:lnTo>
                <a:lnTo>
                  <a:pt x="342360" y="210820"/>
                </a:lnTo>
                <a:lnTo>
                  <a:pt x="354327" y="200279"/>
                </a:lnTo>
                <a:lnTo>
                  <a:pt x="289814" y="200279"/>
                </a:lnTo>
                <a:lnTo>
                  <a:pt x="282428" y="199945"/>
                </a:lnTo>
                <a:lnTo>
                  <a:pt x="247650" y="180721"/>
                </a:lnTo>
                <a:lnTo>
                  <a:pt x="243458" y="174625"/>
                </a:lnTo>
                <a:lnTo>
                  <a:pt x="236269" y="135762"/>
                </a:lnTo>
                <a:lnTo>
                  <a:pt x="236254" y="132461"/>
                </a:lnTo>
                <a:lnTo>
                  <a:pt x="236383" y="127752"/>
                </a:lnTo>
                <a:lnTo>
                  <a:pt x="249300" y="86360"/>
                </a:lnTo>
                <a:lnTo>
                  <a:pt x="253619" y="80518"/>
                </a:lnTo>
                <a:lnTo>
                  <a:pt x="259333" y="75946"/>
                </a:lnTo>
                <a:lnTo>
                  <a:pt x="272923" y="69469"/>
                </a:lnTo>
                <a:lnTo>
                  <a:pt x="281177" y="67818"/>
                </a:lnTo>
                <a:lnTo>
                  <a:pt x="357294" y="67818"/>
                </a:lnTo>
                <a:lnTo>
                  <a:pt x="355980" y="66167"/>
                </a:lnTo>
                <a:lnTo>
                  <a:pt x="320974" y="45592"/>
                </a:lnTo>
                <a:lnTo>
                  <a:pt x="302254" y="42545"/>
                </a:lnTo>
                <a:lnTo>
                  <a:pt x="291846" y="42164"/>
                </a:lnTo>
                <a:close/>
              </a:path>
              <a:path w="377190" h="226695">
                <a:moveTo>
                  <a:pt x="357294" y="67818"/>
                </a:moveTo>
                <a:lnTo>
                  <a:pt x="290575" y="67818"/>
                </a:lnTo>
                <a:lnTo>
                  <a:pt x="297979" y="68151"/>
                </a:lnTo>
                <a:lnTo>
                  <a:pt x="304752" y="69151"/>
                </a:lnTo>
                <a:lnTo>
                  <a:pt x="336803" y="93599"/>
                </a:lnTo>
                <a:lnTo>
                  <a:pt x="344119" y="132461"/>
                </a:lnTo>
                <a:lnTo>
                  <a:pt x="344132" y="135762"/>
                </a:lnTo>
                <a:lnTo>
                  <a:pt x="343992" y="140491"/>
                </a:lnTo>
                <a:lnTo>
                  <a:pt x="326771" y="187706"/>
                </a:lnTo>
                <a:lnTo>
                  <a:pt x="299212" y="200279"/>
                </a:lnTo>
                <a:lnTo>
                  <a:pt x="354327" y="200279"/>
                </a:lnTo>
                <a:lnTo>
                  <a:pt x="374028" y="161268"/>
                </a:lnTo>
                <a:lnTo>
                  <a:pt x="377190" y="132461"/>
                </a:lnTo>
                <a:lnTo>
                  <a:pt x="376856" y="122172"/>
                </a:lnTo>
                <a:lnTo>
                  <a:pt x="365204" y="79152"/>
                </a:lnTo>
                <a:lnTo>
                  <a:pt x="360908" y="72362"/>
                </a:lnTo>
                <a:lnTo>
                  <a:pt x="357294" y="67818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715247" y="6027546"/>
            <a:ext cx="1025905" cy="26403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40472" y="6495160"/>
            <a:ext cx="1699819" cy="262763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2814447" y="6647815"/>
            <a:ext cx="94615" cy="25400"/>
          </a:xfrm>
          <a:custGeom>
            <a:avLst/>
            <a:gdLst/>
            <a:ahLst/>
            <a:cxnLst/>
            <a:rect l="l" t="t" r="r" b="b"/>
            <a:pathLst>
              <a:path w="94614" h="25400">
                <a:moveTo>
                  <a:pt x="88900" y="0"/>
                </a:moveTo>
                <a:lnTo>
                  <a:pt x="4698" y="0"/>
                </a:lnTo>
                <a:lnTo>
                  <a:pt x="2920" y="888"/>
                </a:lnTo>
                <a:lnTo>
                  <a:pt x="634" y="4571"/>
                </a:lnTo>
                <a:lnTo>
                  <a:pt x="0" y="7873"/>
                </a:lnTo>
                <a:lnTo>
                  <a:pt x="0" y="17271"/>
                </a:lnTo>
                <a:lnTo>
                  <a:pt x="634" y="20573"/>
                </a:lnTo>
                <a:lnTo>
                  <a:pt x="2920" y="24510"/>
                </a:lnTo>
                <a:lnTo>
                  <a:pt x="4698" y="25399"/>
                </a:lnTo>
                <a:lnTo>
                  <a:pt x="90042" y="25399"/>
                </a:lnTo>
                <a:lnTo>
                  <a:pt x="91693" y="24510"/>
                </a:lnTo>
                <a:lnTo>
                  <a:pt x="94106" y="20827"/>
                </a:lnTo>
                <a:lnTo>
                  <a:pt x="94614" y="17398"/>
                </a:lnTo>
                <a:lnTo>
                  <a:pt x="94614" y="12572"/>
                </a:lnTo>
                <a:lnTo>
                  <a:pt x="88900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13582" y="6495160"/>
            <a:ext cx="1462913" cy="26276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62372" y="6493890"/>
            <a:ext cx="2645029" cy="264033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7668768" y="6495160"/>
            <a:ext cx="705485" cy="262890"/>
          </a:xfrm>
          <a:custGeom>
            <a:avLst/>
            <a:gdLst/>
            <a:ahLst/>
            <a:cxnLst/>
            <a:rect l="l" t="t" r="r" b="b"/>
            <a:pathLst>
              <a:path w="705484" h="262890">
                <a:moveTo>
                  <a:pt x="110108" y="45592"/>
                </a:moveTo>
                <a:lnTo>
                  <a:pt x="76834" y="45592"/>
                </a:lnTo>
                <a:lnTo>
                  <a:pt x="76834" y="255397"/>
                </a:lnTo>
                <a:lnTo>
                  <a:pt x="77088" y="256286"/>
                </a:lnTo>
                <a:lnTo>
                  <a:pt x="77597" y="256921"/>
                </a:lnTo>
                <a:lnTo>
                  <a:pt x="78104" y="257683"/>
                </a:lnTo>
                <a:lnTo>
                  <a:pt x="78993" y="258317"/>
                </a:lnTo>
                <a:lnTo>
                  <a:pt x="80390" y="258699"/>
                </a:lnTo>
                <a:lnTo>
                  <a:pt x="81660" y="259206"/>
                </a:lnTo>
                <a:lnTo>
                  <a:pt x="83311" y="259587"/>
                </a:lnTo>
                <a:lnTo>
                  <a:pt x="85598" y="259841"/>
                </a:lnTo>
                <a:lnTo>
                  <a:pt x="87756" y="260223"/>
                </a:lnTo>
                <a:lnTo>
                  <a:pt x="90424" y="260350"/>
                </a:lnTo>
                <a:lnTo>
                  <a:pt x="96774" y="260350"/>
                </a:lnTo>
                <a:lnTo>
                  <a:pt x="99440" y="260223"/>
                </a:lnTo>
                <a:lnTo>
                  <a:pt x="101473" y="259841"/>
                </a:lnTo>
                <a:lnTo>
                  <a:pt x="103631" y="259587"/>
                </a:lnTo>
                <a:lnTo>
                  <a:pt x="105409" y="259206"/>
                </a:lnTo>
                <a:lnTo>
                  <a:pt x="106679" y="258699"/>
                </a:lnTo>
                <a:lnTo>
                  <a:pt x="107950" y="258317"/>
                </a:lnTo>
                <a:lnTo>
                  <a:pt x="108838" y="257683"/>
                </a:lnTo>
                <a:lnTo>
                  <a:pt x="109347" y="256921"/>
                </a:lnTo>
                <a:lnTo>
                  <a:pt x="109854" y="256286"/>
                </a:lnTo>
                <a:lnTo>
                  <a:pt x="110108" y="255397"/>
                </a:lnTo>
                <a:lnTo>
                  <a:pt x="110108" y="45592"/>
                </a:lnTo>
                <a:close/>
              </a:path>
              <a:path w="705484" h="262890">
                <a:moveTo>
                  <a:pt x="181609" y="18414"/>
                </a:moveTo>
                <a:lnTo>
                  <a:pt x="5460" y="18414"/>
                </a:lnTo>
                <a:lnTo>
                  <a:pt x="4445" y="18668"/>
                </a:lnTo>
                <a:lnTo>
                  <a:pt x="3682" y="19176"/>
                </a:lnTo>
                <a:lnTo>
                  <a:pt x="2793" y="19685"/>
                </a:lnTo>
                <a:lnTo>
                  <a:pt x="2158" y="20574"/>
                </a:lnTo>
                <a:lnTo>
                  <a:pt x="1650" y="21589"/>
                </a:lnTo>
                <a:lnTo>
                  <a:pt x="1015" y="22733"/>
                </a:lnTo>
                <a:lnTo>
                  <a:pt x="634" y="24256"/>
                </a:lnTo>
                <a:lnTo>
                  <a:pt x="380" y="26035"/>
                </a:lnTo>
                <a:lnTo>
                  <a:pt x="0" y="27812"/>
                </a:lnTo>
                <a:lnTo>
                  <a:pt x="0" y="36702"/>
                </a:lnTo>
                <a:lnTo>
                  <a:pt x="380" y="38353"/>
                </a:lnTo>
                <a:lnTo>
                  <a:pt x="634" y="40131"/>
                </a:lnTo>
                <a:lnTo>
                  <a:pt x="1015" y="41528"/>
                </a:lnTo>
                <a:lnTo>
                  <a:pt x="1650" y="42544"/>
                </a:lnTo>
                <a:lnTo>
                  <a:pt x="2158" y="43561"/>
                </a:lnTo>
                <a:lnTo>
                  <a:pt x="2793" y="44450"/>
                </a:lnTo>
                <a:lnTo>
                  <a:pt x="3682" y="44830"/>
                </a:lnTo>
                <a:lnTo>
                  <a:pt x="4445" y="45338"/>
                </a:lnTo>
                <a:lnTo>
                  <a:pt x="5460" y="45592"/>
                </a:lnTo>
                <a:lnTo>
                  <a:pt x="181609" y="45592"/>
                </a:lnTo>
                <a:lnTo>
                  <a:pt x="182499" y="45338"/>
                </a:lnTo>
                <a:lnTo>
                  <a:pt x="183387" y="44830"/>
                </a:lnTo>
                <a:lnTo>
                  <a:pt x="184150" y="44450"/>
                </a:lnTo>
                <a:lnTo>
                  <a:pt x="186689" y="38353"/>
                </a:lnTo>
                <a:lnTo>
                  <a:pt x="187071" y="36702"/>
                </a:lnTo>
                <a:lnTo>
                  <a:pt x="187071" y="27812"/>
                </a:lnTo>
                <a:lnTo>
                  <a:pt x="186689" y="26035"/>
                </a:lnTo>
                <a:lnTo>
                  <a:pt x="186435" y="24256"/>
                </a:lnTo>
                <a:lnTo>
                  <a:pt x="182499" y="18668"/>
                </a:lnTo>
                <a:lnTo>
                  <a:pt x="181609" y="18414"/>
                </a:lnTo>
                <a:close/>
              </a:path>
              <a:path w="705484" h="262890">
                <a:moveTo>
                  <a:pt x="301625" y="0"/>
                </a:moveTo>
                <a:lnTo>
                  <a:pt x="295401" y="0"/>
                </a:lnTo>
                <a:lnTo>
                  <a:pt x="292734" y="126"/>
                </a:lnTo>
                <a:lnTo>
                  <a:pt x="282575" y="5079"/>
                </a:lnTo>
                <a:lnTo>
                  <a:pt x="282575" y="255524"/>
                </a:lnTo>
                <a:lnTo>
                  <a:pt x="295401" y="260350"/>
                </a:lnTo>
                <a:lnTo>
                  <a:pt x="301625" y="260350"/>
                </a:lnTo>
                <a:lnTo>
                  <a:pt x="313689" y="257048"/>
                </a:lnTo>
                <a:lnTo>
                  <a:pt x="314198" y="256412"/>
                </a:lnTo>
                <a:lnTo>
                  <a:pt x="314451" y="255524"/>
                </a:lnTo>
                <a:lnTo>
                  <a:pt x="314451" y="137540"/>
                </a:lnTo>
                <a:lnTo>
                  <a:pt x="321024" y="130111"/>
                </a:lnTo>
                <a:lnTo>
                  <a:pt x="352932" y="106299"/>
                </a:lnTo>
                <a:lnTo>
                  <a:pt x="314451" y="106299"/>
                </a:lnTo>
                <a:lnTo>
                  <a:pt x="314451" y="5079"/>
                </a:lnTo>
                <a:lnTo>
                  <a:pt x="314198" y="4190"/>
                </a:lnTo>
                <a:lnTo>
                  <a:pt x="304291" y="126"/>
                </a:lnTo>
                <a:lnTo>
                  <a:pt x="301625" y="0"/>
                </a:lnTo>
                <a:close/>
              </a:path>
              <a:path w="705484" h="262890">
                <a:moveTo>
                  <a:pt x="423285" y="105410"/>
                </a:moveTo>
                <a:lnTo>
                  <a:pt x="369824" y="105410"/>
                </a:lnTo>
                <a:lnTo>
                  <a:pt x="375284" y="106425"/>
                </a:lnTo>
                <a:lnTo>
                  <a:pt x="384682" y="110998"/>
                </a:lnTo>
                <a:lnTo>
                  <a:pt x="400557" y="146938"/>
                </a:lnTo>
                <a:lnTo>
                  <a:pt x="400557" y="255524"/>
                </a:lnTo>
                <a:lnTo>
                  <a:pt x="400811" y="256412"/>
                </a:lnTo>
                <a:lnTo>
                  <a:pt x="413384" y="260350"/>
                </a:lnTo>
                <a:lnTo>
                  <a:pt x="419734" y="260350"/>
                </a:lnTo>
                <a:lnTo>
                  <a:pt x="431800" y="257048"/>
                </a:lnTo>
                <a:lnTo>
                  <a:pt x="432307" y="256412"/>
                </a:lnTo>
                <a:lnTo>
                  <a:pt x="432561" y="255524"/>
                </a:lnTo>
                <a:lnTo>
                  <a:pt x="432561" y="152653"/>
                </a:lnTo>
                <a:lnTo>
                  <a:pt x="427227" y="113284"/>
                </a:lnTo>
                <a:lnTo>
                  <a:pt x="423672" y="105917"/>
                </a:lnTo>
                <a:lnTo>
                  <a:pt x="423285" y="105410"/>
                </a:lnTo>
                <a:close/>
              </a:path>
              <a:path w="705484" h="262890">
                <a:moveTo>
                  <a:pt x="370204" y="78739"/>
                </a:moveTo>
                <a:lnTo>
                  <a:pt x="328295" y="94138"/>
                </a:lnTo>
                <a:lnTo>
                  <a:pt x="314451" y="106299"/>
                </a:lnTo>
                <a:lnTo>
                  <a:pt x="352932" y="106299"/>
                </a:lnTo>
                <a:lnTo>
                  <a:pt x="355600" y="105410"/>
                </a:lnTo>
                <a:lnTo>
                  <a:pt x="423285" y="105410"/>
                </a:lnTo>
                <a:lnTo>
                  <a:pt x="386302" y="80168"/>
                </a:lnTo>
                <a:lnTo>
                  <a:pt x="378610" y="79097"/>
                </a:lnTo>
                <a:lnTo>
                  <a:pt x="370204" y="78739"/>
                </a:lnTo>
                <a:close/>
              </a:path>
              <a:path w="705484" h="262890">
                <a:moveTo>
                  <a:pt x="628903" y="78739"/>
                </a:moveTo>
                <a:lnTo>
                  <a:pt x="586801" y="88737"/>
                </a:lnTo>
                <a:lnTo>
                  <a:pt x="558196" y="116903"/>
                </a:lnTo>
                <a:lnTo>
                  <a:pt x="545695" y="161077"/>
                </a:lnTo>
                <a:lnTo>
                  <a:pt x="545345" y="171830"/>
                </a:lnTo>
                <a:lnTo>
                  <a:pt x="545675" y="182576"/>
                </a:lnTo>
                <a:lnTo>
                  <a:pt x="557873" y="227075"/>
                </a:lnTo>
                <a:lnTo>
                  <a:pt x="586976" y="253708"/>
                </a:lnTo>
                <a:lnTo>
                  <a:pt x="632332" y="262763"/>
                </a:lnTo>
                <a:lnTo>
                  <a:pt x="640587" y="262763"/>
                </a:lnTo>
                <a:lnTo>
                  <a:pt x="648334" y="262127"/>
                </a:lnTo>
                <a:lnTo>
                  <a:pt x="662939" y="259841"/>
                </a:lnTo>
                <a:lnTo>
                  <a:pt x="669416" y="258444"/>
                </a:lnTo>
                <a:lnTo>
                  <a:pt x="674877" y="256921"/>
                </a:lnTo>
                <a:lnTo>
                  <a:pt x="680465" y="255524"/>
                </a:lnTo>
                <a:lnTo>
                  <a:pt x="696467" y="246887"/>
                </a:lnTo>
                <a:lnTo>
                  <a:pt x="696976" y="246125"/>
                </a:lnTo>
                <a:lnTo>
                  <a:pt x="697280" y="245187"/>
                </a:lnTo>
                <a:lnTo>
                  <a:pt x="697483" y="244475"/>
                </a:lnTo>
                <a:lnTo>
                  <a:pt x="697610" y="243459"/>
                </a:lnTo>
                <a:lnTo>
                  <a:pt x="697864" y="242442"/>
                </a:lnTo>
                <a:lnTo>
                  <a:pt x="698118" y="240029"/>
                </a:lnTo>
                <a:lnTo>
                  <a:pt x="698118" y="237871"/>
                </a:lnTo>
                <a:lnTo>
                  <a:pt x="635380" y="237871"/>
                </a:lnTo>
                <a:lnTo>
                  <a:pt x="627784" y="237589"/>
                </a:lnTo>
                <a:lnTo>
                  <a:pt x="591057" y="221234"/>
                </a:lnTo>
                <a:lnTo>
                  <a:pt x="586485" y="215900"/>
                </a:lnTo>
                <a:lnTo>
                  <a:pt x="583183" y="209550"/>
                </a:lnTo>
                <a:lnTo>
                  <a:pt x="581278" y="202056"/>
                </a:lnTo>
                <a:lnTo>
                  <a:pt x="579374" y="194690"/>
                </a:lnTo>
                <a:lnTo>
                  <a:pt x="578357" y="186309"/>
                </a:lnTo>
                <a:lnTo>
                  <a:pt x="578357" y="177037"/>
                </a:lnTo>
                <a:lnTo>
                  <a:pt x="696340" y="177037"/>
                </a:lnTo>
                <a:lnTo>
                  <a:pt x="699134" y="175894"/>
                </a:lnTo>
                <a:lnTo>
                  <a:pt x="704214" y="171830"/>
                </a:lnTo>
                <a:lnTo>
                  <a:pt x="705484" y="168401"/>
                </a:lnTo>
                <a:lnTo>
                  <a:pt x="705368" y="154431"/>
                </a:lnTo>
                <a:lnTo>
                  <a:pt x="578357" y="154431"/>
                </a:lnTo>
                <a:lnTo>
                  <a:pt x="578611" y="147700"/>
                </a:lnTo>
                <a:lnTo>
                  <a:pt x="600455" y="109854"/>
                </a:lnTo>
                <a:lnTo>
                  <a:pt x="606425" y="107061"/>
                </a:lnTo>
                <a:lnTo>
                  <a:pt x="612393" y="104139"/>
                </a:lnTo>
                <a:lnTo>
                  <a:pt x="619378" y="102742"/>
                </a:lnTo>
                <a:lnTo>
                  <a:pt x="687947" y="102742"/>
                </a:lnTo>
                <a:lnTo>
                  <a:pt x="687451" y="102108"/>
                </a:lnTo>
                <a:lnTo>
                  <a:pt x="647842" y="80343"/>
                </a:lnTo>
                <a:lnTo>
                  <a:pt x="638736" y="79142"/>
                </a:lnTo>
                <a:lnTo>
                  <a:pt x="628903" y="78739"/>
                </a:lnTo>
                <a:close/>
              </a:path>
              <a:path w="705484" h="262890">
                <a:moveTo>
                  <a:pt x="693801" y="225171"/>
                </a:moveTo>
                <a:lnTo>
                  <a:pt x="691387" y="225171"/>
                </a:lnTo>
                <a:lnTo>
                  <a:pt x="688975" y="225805"/>
                </a:lnTo>
                <a:lnTo>
                  <a:pt x="686053" y="227075"/>
                </a:lnTo>
                <a:lnTo>
                  <a:pt x="683005" y="228473"/>
                </a:lnTo>
                <a:lnTo>
                  <a:pt x="674370" y="231521"/>
                </a:lnTo>
                <a:lnTo>
                  <a:pt x="669543" y="233044"/>
                </a:lnTo>
                <a:lnTo>
                  <a:pt x="663955" y="234568"/>
                </a:lnTo>
                <a:lnTo>
                  <a:pt x="651001" y="237109"/>
                </a:lnTo>
                <a:lnTo>
                  <a:pt x="643635" y="237871"/>
                </a:lnTo>
                <a:lnTo>
                  <a:pt x="698118" y="237871"/>
                </a:lnTo>
                <a:lnTo>
                  <a:pt x="694562" y="225425"/>
                </a:lnTo>
                <a:lnTo>
                  <a:pt x="693801" y="225171"/>
                </a:lnTo>
                <a:close/>
              </a:path>
              <a:path w="705484" h="262890">
                <a:moveTo>
                  <a:pt x="687947" y="102742"/>
                </a:moveTo>
                <a:lnTo>
                  <a:pt x="627252" y="102742"/>
                </a:lnTo>
                <a:lnTo>
                  <a:pt x="638139" y="103600"/>
                </a:lnTo>
                <a:lnTo>
                  <a:pt x="647573" y="106171"/>
                </a:lnTo>
                <a:lnTo>
                  <a:pt x="672875" y="142998"/>
                </a:lnTo>
                <a:lnTo>
                  <a:pt x="673353" y="154431"/>
                </a:lnTo>
                <a:lnTo>
                  <a:pt x="705368" y="154431"/>
                </a:lnTo>
                <a:lnTo>
                  <a:pt x="695507" y="113664"/>
                </a:lnTo>
                <a:lnTo>
                  <a:pt x="691808" y="107680"/>
                </a:lnTo>
                <a:lnTo>
                  <a:pt x="687947" y="102742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632952" y="6493890"/>
            <a:ext cx="1754377" cy="26403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59535" y="6998081"/>
            <a:ext cx="1492021" cy="22618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818764" y="7040244"/>
            <a:ext cx="141605" cy="18402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237102" y="6962267"/>
            <a:ext cx="2148967" cy="326136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633846" y="6961505"/>
            <a:ext cx="859790" cy="262890"/>
          </a:xfrm>
          <a:custGeom>
            <a:avLst/>
            <a:gdLst/>
            <a:ahLst/>
            <a:cxnLst/>
            <a:rect l="l" t="t" r="r" b="b"/>
            <a:pathLst>
              <a:path w="859789" h="262890">
                <a:moveTo>
                  <a:pt x="21970" y="81407"/>
                </a:moveTo>
                <a:lnTo>
                  <a:pt x="10160" y="81407"/>
                </a:lnTo>
                <a:lnTo>
                  <a:pt x="6095" y="81661"/>
                </a:lnTo>
                <a:lnTo>
                  <a:pt x="4444" y="81915"/>
                </a:lnTo>
                <a:lnTo>
                  <a:pt x="3175" y="82423"/>
                </a:lnTo>
                <a:lnTo>
                  <a:pt x="2031" y="82804"/>
                </a:lnTo>
                <a:lnTo>
                  <a:pt x="1142" y="83312"/>
                </a:lnTo>
                <a:lnTo>
                  <a:pt x="533" y="84201"/>
                </a:lnTo>
                <a:lnTo>
                  <a:pt x="126" y="84709"/>
                </a:lnTo>
                <a:lnTo>
                  <a:pt x="0" y="88646"/>
                </a:lnTo>
                <a:lnTo>
                  <a:pt x="507" y="91186"/>
                </a:lnTo>
                <a:lnTo>
                  <a:pt x="1650" y="94615"/>
                </a:lnTo>
                <a:lnTo>
                  <a:pt x="51942" y="253619"/>
                </a:lnTo>
                <a:lnTo>
                  <a:pt x="57276" y="258826"/>
                </a:lnTo>
                <a:lnTo>
                  <a:pt x="58800" y="259334"/>
                </a:lnTo>
                <a:lnTo>
                  <a:pt x="60960" y="259715"/>
                </a:lnTo>
                <a:lnTo>
                  <a:pt x="65912" y="260223"/>
                </a:lnTo>
                <a:lnTo>
                  <a:pt x="69087" y="260350"/>
                </a:lnTo>
                <a:lnTo>
                  <a:pt x="76835" y="260350"/>
                </a:lnTo>
                <a:lnTo>
                  <a:pt x="92837" y="256921"/>
                </a:lnTo>
                <a:lnTo>
                  <a:pt x="93725" y="256159"/>
                </a:lnTo>
                <a:lnTo>
                  <a:pt x="94361" y="255016"/>
                </a:lnTo>
                <a:lnTo>
                  <a:pt x="102075" y="227076"/>
                </a:lnTo>
                <a:lnTo>
                  <a:pt x="74929" y="227076"/>
                </a:lnTo>
                <a:lnTo>
                  <a:pt x="74549" y="225298"/>
                </a:lnTo>
                <a:lnTo>
                  <a:pt x="33019" y="87249"/>
                </a:lnTo>
                <a:lnTo>
                  <a:pt x="32638" y="86233"/>
                </a:lnTo>
                <a:lnTo>
                  <a:pt x="32130" y="85217"/>
                </a:lnTo>
                <a:lnTo>
                  <a:pt x="31623" y="84455"/>
                </a:lnTo>
                <a:lnTo>
                  <a:pt x="31114" y="83566"/>
                </a:lnTo>
                <a:lnTo>
                  <a:pt x="24256" y="81661"/>
                </a:lnTo>
                <a:lnTo>
                  <a:pt x="21970" y="81407"/>
                </a:lnTo>
                <a:close/>
              </a:path>
              <a:path w="859789" h="262890">
                <a:moveTo>
                  <a:pt x="158631" y="130429"/>
                </a:moveTo>
                <a:lnTo>
                  <a:pt x="128650" y="130429"/>
                </a:lnTo>
                <a:lnTo>
                  <a:pt x="129031" y="132207"/>
                </a:lnTo>
                <a:lnTo>
                  <a:pt x="165607" y="254889"/>
                </a:lnTo>
                <a:lnTo>
                  <a:pt x="170561" y="258826"/>
                </a:lnTo>
                <a:lnTo>
                  <a:pt x="172085" y="259334"/>
                </a:lnTo>
                <a:lnTo>
                  <a:pt x="174243" y="259715"/>
                </a:lnTo>
                <a:lnTo>
                  <a:pt x="179577" y="260223"/>
                </a:lnTo>
                <a:lnTo>
                  <a:pt x="182879" y="260350"/>
                </a:lnTo>
                <a:lnTo>
                  <a:pt x="190753" y="260350"/>
                </a:lnTo>
                <a:lnTo>
                  <a:pt x="207772" y="253619"/>
                </a:lnTo>
                <a:lnTo>
                  <a:pt x="216252" y="227076"/>
                </a:lnTo>
                <a:lnTo>
                  <a:pt x="187325" y="227076"/>
                </a:lnTo>
                <a:lnTo>
                  <a:pt x="186943" y="225298"/>
                </a:lnTo>
                <a:lnTo>
                  <a:pt x="158631" y="130429"/>
                </a:lnTo>
                <a:close/>
              </a:path>
              <a:path w="859789" h="262890">
                <a:moveTo>
                  <a:pt x="135381" y="81407"/>
                </a:moveTo>
                <a:lnTo>
                  <a:pt x="123951" y="81407"/>
                </a:lnTo>
                <a:lnTo>
                  <a:pt x="122047" y="81661"/>
                </a:lnTo>
                <a:lnTo>
                  <a:pt x="120014" y="81788"/>
                </a:lnTo>
                <a:lnTo>
                  <a:pt x="113432" y="87630"/>
                </a:lnTo>
                <a:lnTo>
                  <a:pt x="75311" y="225298"/>
                </a:lnTo>
                <a:lnTo>
                  <a:pt x="74929" y="227076"/>
                </a:lnTo>
                <a:lnTo>
                  <a:pt x="102075" y="227076"/>
                </a:lnTo>
                <a:lnTo>
                  <a:pt x="128269" y="132207"/>
                </a:lnTo>
                <a:lnTo>
                  <a:pt x="128650" y="130429"/>
                </a:lnTo>
                <a:lnTo>
                  <a:pt x="158631" y="130429"/>
                </a:lnTo>
                <a:lnTo>
                  <a:pt x="145605" y="86741"/>
                </a:lnTo>
                <a:lnTo>
                  <a:pt x="145414" y="85979"/>
                </a:lnTo>
                <a:lnTo>
                  <a:pt x="145033" y="85090"/>
                </a:lnTo>
                <a:lnTo>
                  <a:pt x="137413" y="81661"/>
                </a:lnTo>
                <a:lnTo>
                  <a:pt x="135381" y="81407"/>
                </a:lnTo>
                <a:close/>
              </a:path>
              <a:path w="859789" h="262890">
                <a:moveTo>
                  <a:pt x="251078" y="81407"/>
                </a:moveTo>
                <a:lnTo>
                  <a:pt x="239522" y="81407"/>
                </a:lnTo>
                <a:lnTo>
                  <a:pt x="237362" y="81661"/>
                </a:lnTo>
                <a:lnTo>
                  <a:pt x="235330" y="81788"/>
                </a:lnTo>
                <a:lnTo>
                  <a:pt x="229742" y="84455"/>
                </a:lnTo>
                <a:lnTo>
                  <a:pt x="229107" y="85217"/>
                </a:lnTo>
                <a:lnTo>
                  <a:pt x="228726" y="86233"/>
                </a:lnTo>
                <a:lnTo>
                  <a:pt x="228359" y="87630"/>
                </a:lnTo>
                <a:lnTo>
                  <a:pt x="187451" y="225298"/>
                </a:lnTo>
                <a:lnTo>
                  <a:pt x="187325" y="227076"/>
                </a:lnTo>
                <a:lnTo>
                  <a:pt x="216252" y="227076"/>
                </a:lnTo>
                <a:lnTo>
                  <a:pt x="258572" y="94615"/>
                </a:lnTo>
                <a:lnTo>
                  <a:pt x="259206" y="92710"/>
                </a:lnTo>
                <a:lnTo>
                  <a:pt x="259587" y="91186"/>
                </a:lnTo>
                <a:lnTo>
                  <a:pt x="260095" y="88646"/>
                </a:lnTo>
                <a:lnTo>
                  <a:pt x="260223" y="87630"/>
                </a:lnTo>
                <a:lnTo>
                  <a:pt x="260150" y="85090"/>
                </a:lnTo>
                <a:lnTo>
                  <a:pt x="260095" y="84709"/>
                </a:lnTo>
                <a:lnTo>
                  <a:pt x="259587" y="84201"/>
                </a:lnTo>
                <a:lnTo>
                  <a:pt x="259206" y="83566"/>
                </a:lnTo>
                <a:lnTo>
                  <a:pt x="258444" y="82931"/>
                </a:lnTo>
                <a:lnTo>
                  <a:pt x="256158" y="81915"/>
                </a:lnTo>
                <a:lnTo>
                  <a:pt x="254762" y="81661"/>
                </a:lnTo>
                <a:lnTo>
                  <a:pt x="251078" y="81407"/>
                </a:lnTo>
                <a:close/>
              </a:path>
              <a:path w="859789" h="262890">
                <a:moveTo>
                  <a:pt x="382397" y="81407"/>
                </a:moveTo>
                <a:lnTo>
                  <a:pt x="376047" y="81407"/>
                </a:lnTo>
                <a:lnTo>
                  <a:pt x="373506" y="81534"/>
                </a:lnTo>
                <a:lnTo>
                  <a:pt x="371475" y="81788"/>
                </a:lnTo>
                <a:lnTo>
                  <a:pt x="369442" y="81915"/>
                </a:lnTo>
                <a:lnTo>
                  <a:pt x="367791" y="82296"/>
                </a:lnTo>
                <a:lnTo>
                  <a:pt x="366649" y="82804"/>
                </a:lnTo>
                <a:lnTo>
                  <a:pt x="365378" y="83312"/>
                </a:lnTo>
                <a:lnTo>
                  <a:pt x="364616" y="83947"/>
                </a:lnTo>
                <a:lnTo>
                  <a:pt x="364108" y="84709"/>
                </a:lnTo>
                <a:lnTo>
                  <a:pt x="363727" y="85471"/>
                </a:lnTo>
                <a:lnTo>
                  <a:pt x="363474" y="86233"/>
                </a:lnTo>
                <a:lnTo>
                  <a:pt x="363474" y="255524"/>
                </a:lnTo>
                <a:lnTo>
                  <a:pt x="366649" y="258826"/>
                </a:lnTo>
                <a:lnTo>
                  <a:pt x="367791" y="259334"/>
                </a:lnTo>
                <a:lnTo>
                  <a:pt x="369442" y="259715"/>
                </a:lnTo>
                <a:lnTo>
                  <a:pt x="373506" y="260223"/>
                </a:lnTo>
                <a:lnTo>
                  <a:pt x="376047" y="260350"/>
                </a:lnTo>
                <a:lnTo>
                  <a:pt x="382397" y="260350"/>
                </a:lnTo>
                <a:lnTo>
                  <a:pt x="394335" y="257048"/>
                </a:lnTo>
                <a:lnTo>
                  <a:pt x="394842" y="256413"/>
                </a:lnTo>
                <a:lnTo>
                  <a:pt x="395097" y="255524"/>
                </a:lnTo>
                <a:lnTo>
                  <a:pt x="395097" y="86233"/>
                </a:lnTo>
                <a:lnTo>
                  <a:pt x="386968" y="81788"/>
                </a:lnTo>
                <a:lnTo>
                  <a:pt x="384937" y="81534"/>
                </a:lnTo>
                <a:lnTo>
                  <a:pt x="382397" y="81407"/>
                </a:lnTo>
                <a:close/>
              </a:path>
              <a:path w="859789" h="262890">
                <a:moveTo>
                  <a:pt x="386714" y="12319"/>
                </a:moveTo>
                <a:lnTo>
                  <a:pt x="371855" y="12319"/>
                </a:lnTo>
                <a:lnTo>
                  <a:pt x="366649" y="13589"/>
                </a:lnTo>
                <a:lnTo>
                  <a:pt x="363854" y="16256"/>
                </a:lnTo>
                <a:lnTo>
                  <a:pt x="361061" y="18796"/>
                </a:lnTo>
                <a:lnTo>
                  <a:pt x="359735" y="23495"/>
                </a:lnTo>
                <a:lnTo>
                  <a:pt x="359663" y="37973"/>
                </a:lnTo>
                <a:lnTo>
                  <a:pt x="360933" y="42799"/>
                </a:lnTo>
                <a:lnTo>
                  <a:pt x="366522" y="47879"/>
                </a:lnTo>
                <a:lnTo>
                  <a:pt x="371601" y="49149"/>
                </a:lnTo>
                <a:lnTo>
                  <a:pt x="386461" y="49149"/>
                </a:lnTo>
                <a:lnTo>
                  <a:pt x="391667" y="47879"/>
                </a:lnTo>
                <a:lnTo>
                  <a:pt x="394462" y="45212"/>
                </a:lnTo>
                <a:lnTo>
                  <a:pt x="397255" y="42672"/>
                </a:lnTo>
                <a:lnTo>
                  <a:pt x="398581" y="37973"/>
                </a:lnTo>
                <a:lnTo>
                  <a:pt x="398652" y="23495"/>
                </a:lnTo>
                <a:lnTo>
                  <a:pt x="397382" y="18669"/>
                </a:lnTo>
                <a:lnTo>
                  <a:pt x="391794" y="13589"/>
                </a:lnTo>
                <a:lnTo>
                  <a:pt x="386714" y="12319"/>
                </a:lnTo>
                <a:close/>
              </a:path>
              <a:path w="859789" h="262890">
                <a:moveTo>
                  <a:pt x="558038" y="107823"/>
                </a:moveTo>
                <a:lnTo>
                  <a:pt x="526414" y="107823"/>
                </a:lnTo>
                <a:lnTo>
                  <a:pt x="526503" y="209292"/>
                </a:lnTo>
                <a:lnTo>
                  <a:pt x="538211" y="248666"/>
                </a:lnTo>
                <a:lnTo>
                  <a:pt x="567816" y="262382"/>
                </a:lnTo>
                <a:lnTo>
                  <a:pt x="579754" y="262382"/>
                </a:lnTo>
                <a:lnTo>
                  <a:pt x="608583" y="245872"/>
                </a:lnTo>
                <a:lnTo>
                  <a:pt x="608456" y="238125"/>
                </a:lnTo>
                <a:lnTo>
                  <a:pt x="608103" y="236093"/>
                </a:lnTo>
                <a:lnTo>
                  <a:pt x="573024" y="236093"/>
                </a:lnTo>
                <a:lnTo>
                  <a:pt x="566801" y="233172"/>
                </a:lnTo>
                <a:lnTo>
                  <a:pt x="558038" y="201168"/>
                </a:lnTo>
                <a:lnTo>
                  <a:pt x="558038" y="107823"/>
                </a:lnTo>
                <a:close/>
              </a:path>
              <a:path w="859789" h="262890">
                <a:moveTo>
                  <a:pt x="604774" y="230886"/>
                </a:moveTo>
                <a:lnTo>
                  <a:pt x="603123" y="230886"/>
                </a:lnTo>
                <a:lnTo>
                  <a:pt x="601979" y="231267"/>
                </a:lnTo>
                <a:lnTo>
                  <a:pt x="597915" y="232918"/>
                </a:lnTo>
                <a:lnTo>
                  <a:pt x="594360" y="234188"/>
                </a:lnTo>
                <a:lnTo>
                  <a:pt x="592327" y="234696"/>
                </a:lnTo>
                <a:lnTo>
                  <a:pt x="590041" y="235331"/>
                </a:lnTo>
                <a:lnTo>
                  <a:pt x="587628" y="235839"/>
                </a:lnTo>
                <a:lnTo>
                  <a:pt x="585088" y="236093"/>
                </a:lnTo>
                <a:lnTo>
                  <a:pt x="608103" y="236093"/>
                </a:lnTo>
                <a:lnTo>
                  <a:pt x="607949" y="235204"/>
                </a:lnTo>
                <a:lnTo>
                  <a:pt x="607694" y="234061"/>
                </a:lnTo>
                <a:lnTo>
                  <a:pt x="607313" y="233172"/>
                </a:lnTo>
                <a:lnTo>
                  <a:pt x="607060" y="232283"/>
                </a:lnTo>
                <a:lnTo>
                  <a:pt x="606551" y="231648"/>
                </a:lnTo>
                <a:lnTo>
                  <a:pt x="606043" y="231394"/>
                </a:lnTo>
                <a:lnTo>
                  <a:pt x="604774" y="230886"/>
                </a:lnTo>
                <a:close/>
              </a:path>
              <a:path w="859789" h="262890">
                <a:moveTo>
                  <a:pt x="603250" y="82296"/>
                </a:moveTo>
                <a:lnTo>
                  <a:pt x="501395" y="82296"/>
                </a:lnTo>
                <a:lnTo>
                  <a:pt x="500506" y="82550"/>
                </a:lnTo>
                <a:lnTo>
                  <a:pt x="499617" y="82931"/>
                </a:lnTo>
                <a:lnTo>
                  <a:pt x="498855" y="83312"/>
                </a:lnTo>
                <a:lnTo>
                  <a:pt x="498093" y="84074"/>
                </a:lnTo>
                <a:lnTo>
                  <a:pt x="497586" y="85217"/>
                </a:lnTo>
                <a:lnTo>
                  <a:pt x="497077" y="86233"/>
                </a:lnTo>
                <a:lnTo>
                  <a:pt x="496697" y="87503"/>
                </a:lnTo>
                <a:lnTo>
                  <a:pt x="496442" y="89154"/>
                </a:lnTo>
                <a:lnTo>
                  <a:pt x="496062" y="90805"/>
                </a:lnTo>
                <a:lnTo>
                  <a:pt x="495935" y="99568"/>
                </a:lnTo>
                <a:lnTo>
                  <a:pt x="496442" y="102870"/>
                </a:lnTo>
                <a:lnTo>
                  <a:pt x="497586" y="104775"/>
                </a:lnTo>
                <a:lnTo>
                  <a:pt x="498728" y="106807"/>
                </a:lnTo>
                <a:lnTo>
                  <a:pt x="500252" y="107823"/>
                </a:lnTo>
                <a:lnTo>
                  <a:pt x="604138" y="107823"/>
                </a:lnTo>
                <a:lnTo>
                  <a:pt x="605663" y="106807"/>
                </a:lnTo>
                <a:lnTo>
                  <a:pt x="606805" y="104775"/>
                </a:lnTo>
                <a:lnTo>
                  <a:pt x="607949" y="102870"/>
                </a:lnTo>
                <a:lnTo>
                  <a:pt x="608583" y="99568"/>
                </a:lnTo>
                <a:lnTo>
                  <a:pt x="608456" y="90805"/>
                </a:lnTo>
                <a:lnTo>
                  <a:pt x="607949" y="87503"/>
                </a:lnTo>
                <a:lnTo>
                  <a:pt x="607567" y="86233"/>
                </a:lnTo>
                <a:lnTo>
                  <a:pt x="606932" y="85217"/>
                </a:lnTo>
                <a:lnTo>
                  <a:pt x="606425" y="84074"/>
                </a:lnTo>
                <a:lnTo>
                  <a:pt x="605663" y="83312"/>
                </a:lnTo>
                <a:lnTo>
                  <a:pt x="604138" y="82550"/>
                </a:lnTo>
                <a:lnTo>
                  <a:pt x="603250" y="82296"/>
                </a:lnTo>
                <a:close/>
              </a:path>
              <a:path w="859789" h="262890">
                <a:moveTo>
                  <a:pt x="545338" y="36575"/>
                </a:moveTo>
                <a:lnTo>
                  <a:pt x="538988" y="36575"/>
                </a:lnTo>
                <a:lnTo>
                  <a:pt x="536448" y="36703"/>
                </a:lnTo>
                <a:lnTo>
                  <a:pt x="534415" y="36957"/>
                </a:lnTo>
                <a:lnTo>
                  <a:pt x="532383" y="37084"/>
                </a:lnTo>
                <a:lnTo>
                  <a:pt x="530732" y="37592"/>
                </a:lnTo>
                <a:lnTo>
                  <a:pt x="529589" y="38100"/>
                </a:lnTo>
                <a:lnTo>
                  <a:pt x="528319" y="38608"/>
                </a:lnTo>
                <a:lnTo>
                  <a:pt x="527430" y="39370"/>
                </a:lnTo>
                <a:lnTo>
                  <a:pt x="527050" y="40005"/>
                </a:lnTo>
                <a:lnTo>
                  <a:pt x="526541" y="40767"/>
                </a:lnTo>
                <a:lnTo>
                  <a:pt x="526414" y="82296"/>
                </a:lnTo>
                <a:lnTo>
                  <a:pt x="558038" y="82296"/>
                </a:lnTo>
                <a:lnTo>
                  <a:pt x="558038" y="41656"/>
                </a:lnTo>
                <a:lnTo>
                  <a:pt x="557783" y="40767"/>
                </a:lnTo>
                <a:lnTo>
                  <a:pt x="549910" y="36957"/>
                </a:lnTo>
                <a:lnTo>
                  <a:pt x="547877" y="36703"/>
                </a:lnTo>
                <a:lnTo>
                  <a:pt x="545338" y="36575"/>
                </a:lnTo>
                <a:close/>
              </a:path>
              <a:path w="859789" h="262890">
                <a:moveTo>
                  <a:pt x="729868" y="0"/>
                </a:moveTo>
                <a:lnTo>
                  <a:pt x="723518" y="0"/>
                </a:lnTo>
                <a:lnTo>
                  <a:pt x="720978" y="127"/>
                </a:lnTo>
                <a:lnTo>
                  <a:pt x="716914" y="635"/>
                </a:lnTo>
                <a:lnTo>
                  <a:pt x="715263" y="1016"/>
                </a:lnTo>
                <a:lnTo>
                  <a:pt x="714120" y="1524"/>
                </a:lnTo>
                <a:lnTo>
                  <a:pt x="712851" y="2032"/>
                </a:lnTo>
                <a:lnTo>
                  <a:pt x="712088" y="2667"/>
                </a:lnTo>
                <a:lnTo>
                  <a:pt x="711580" y="3429"/>
                </a:lnTo>
                <a:lnTo>
                  <a:pt x="711200" y="4191"/>
                </a:lnTo>
                <a:lnTo>
                  <a:pt x="710945" y="5080"/>
                </a:lnTo>
                <a:lnTo>
                  <a:pt x="710945" y="255524"/>
                </a:lnTo>
                <a:lnTo>
                  <a:pt x="714120" y="258826"/>
                </a:lnTo>
                <a:lnTo>
                  <a:pt x="715263" y="259334"/>
                </a:lnTo>
                <a:lnTo>
                  <a:pt x="716914" y="259715"/>
                </a:lnTo>
                <a:lnTo>
                  <a:pt x="720978" y="260223"/>
                </a:lnTo>
                <a:lnTo>
                  <a:pt x="723518" y="260350"/>
                </a:lnTo>
                <a:lnTo>
                  <a:pt x="729868" y="260350"/>
                </a:lnTo>
                <a:lnTo>
                  <a:pt x="741806" y="257048"/>
                </a:lnTo>
                <a:lnTo>
                  <a:pt x="742314" y="256413"/>
                </a:lnTo>
                <a:lnTo>
                  <a:pt x="742568" y="255524"/>
                </a:lnTo>
                <a:lnTo>
                  <a:pt x="742568" y="137541"/>
                </a:lnTo>
                <a:lnTo>
                  <a:pt x="748994" y="130111"/>
                </a:lnTo>
                <a:lnTo>
                  <a:pt x="780668" y="106299"/>
                </a:lnTo>
                <a:lnTo>
                  <a:pt x="742568" y="106299"/>
                </a:lnTo>
                <a:lnTo>
                  <a:pt x="742568" y="5080"/>
                </a:lnTo>
                <a:lnTo>
                  <a:pt x="742314" y="4191"/>
                </a:lnTo>
                <a:lnTo>
                  <a:pt x="732408" y="127"/>
                </a:lnTo>
                <a:lnTo>
                  <a:pt x="729868" y="0"/>
                </a:lnTo>
                <a:close/>
              </a:path>
              <a:path w="859789" h="262890">
                <a:moveTo>
                  <a:pt x="850259" y="105410"/>
                </a:moveTo>
                <a:lnTo>
                  <a:pt x="797305" y="105410"/>
                </a:lnTo>
                <a:lnTo>
                  <a:pt x="802766" y="106426"/>
                </a:lnTo>
                <a:lnTo>
                  <a:pt x="807465" y="108712"/>
                </a:lnTo>
                <a:lnTo>
                  <a:pt x="827786" y="146939"/>
                </a:lnTo>
                <a:lnTo>
                  <a:pt x="827786" y="255524"/>
                </a:lnTo>
                <a:lnTo>
                  <a:pt x="828039" y="256413"/>
                </a:lnTo>
                <a:lnTo>
                  <a:pt x="828548" y="257048"/>
                </a:lnTo>
                <a:lnTo>
                  <a:pt x="829055" y="257810"/>
                </a:lnTo>
                <a:lnTo>
                  <a:pt x="829944" y="258318"/>
                </a:lnTo>
                <a:lnTo>
                  <a:pt x="832230" y="259334"/>
                </a:lnTo>
                <a:lnTo>
                  <a:pt x="833754" y="259715"/>
                </a:lnTo>
                <a:lnTo>
                  <a:pt x="837945" y="260223"/>
                </a:lnTo>
                <a:lnTo>
                  <a:pt x="840486" y="260350"/>
                </a:lnTo>
                <a:lnTo>
                  <a:pt x="846836" y="260350"/>
                </a:lnTo>
                <a:lnTo>
                  <a:pt x="858647" y="257048"/>
                </a:lnTo>
                <a:lnTo>
                  <a:pt x="859154" y="256413"/>
                </a:lnTo>
                <a:lnTo>
                  <a:pt x="859408" y="255524"/>
                </a:lnTo>
                <a:lnTo>
                  <a:pt x="859282" y="146939"/>
                </a:lnTo>
                <a:lnTo>
                  <a:pt x="859216" y="143938"/>
                </a:lnTo>
                <a:lnTo>
                  <a:pt x="850645" y="105918"/>
                </a:lnTo>
                <a:lnTo>
                  <a:pt x="850259" y="105410"/>
                </a:lnTo>
                <a:close/>
              </a:path>
              <a:path w="859789" h="262890">
                <a:moveTo>
                  <a:pt x="797687" y="78740"/>
                </a:moveTo>
                <a:lnTo>
                  <a:pt x="756189" y="94138"/>
                </a:lnTo>
                <a:lnTo>
                  <a:pt x="742568" y="106299"/>
                </a:lnTo>
                <a:lnTo>
                  <a:pt x="780668" y="106299"/>
                </a:lnTo>
                <a:lnTo>
                  <a:pt x="783336" y="105410"/>
                </a:lnTo>
                <a:lnTo>
                  <a:pt x="850259" y="105410"/>
                </a:lnTo>
                <a:lnTo>
                  <a:pt x="813609" y="80168"/>
                </a:lnTo>
                <a:lnTo>
                  <a:pt x="805999" y="79097"/>
                </a:lnTo>
                <a:lnTo>
                  <a:pt x="797687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83705" y="6961505"/>
            <a:ext cx="830580" cy="327025"/>
          </a:xfrm>
          <a:custGeom>
            <a:avLst/>
            <a:gdLst/>
            <a:ahLst/>
            <a:cxnLst/>
            <a:rect l="l" t="t" r="r" b="b"/>
            <a:pathLst>
              <a:path w="830579" h="327025">
                <a:moveTo>
                  <a:pt x="18923" y="0"/>
                </a:moveTo>
                <a:lnTo>
                  <a:pt x="12573" y="0"/>
                </a:lnTo>
                <a:lnTo>
                  <a:pt x="10033" y="127"/>
                </a:lnTo>
                <a:lnTo>
                  <a:pt x="5969" y="635"/>
                </a:lnTo>
                <a:lnTo>
                  <a:pt x="4318" y="1016"/>
                </a:lnTo>
                <a:lnTo>
                  <a:pt x="3175" y="1524"/>
                </a:lnTo>
                <a:lnTo>
                  <a:pt x="1904" y="2032"/>
                </a:lnTo>
                <a:lnTo>
                  <a:pt x="1143" y="2667"/>
                </a:lnTo>
                <a:lnTo>
                  <a:pt x="635" y="3429"/>
                </a:lnTo>
                <a:lnTo>
                  <a:pt x="253" y="4191"/>
                </a:lnTo>
                <a:lnTo>
                  <a:pt x="0" y="5080"/>
                </a:lnTo>
                <a:lnTo>
                  <a:pt x="0" y="255524"/>
                </a:lnTo>
                <a:lnTo>
                  <a:pt x="3175" y="258826"/>
                </a:lnTo>
                <a:lnTo>
                  <a:pt x="4318" y="259334"/>
                </a:lnTo>
                <a:lnTo>
                  <a:pt x="5969" y="259715"/>
                </a:lnTo>
                <a:lnTo>
                  <a:pt x="10033" y="260223"/>
                </a:lnTo>
                <a:lnTo>
                  <a:pt x="12573" y="260350"/>
                </a:lnTo>
                <a:lnTo>
                  <a:pt x="18923" y="260350"/>
                </a:lnTo>
                <a:lnTo>
                  <a:pt x="30962" y="256921"/>
                </a:lnTo>
                <a:lnTo>
                  <a:pt x="31369" y="256413"/>
                </a:lnTo>
                <a:lnTo>
                  <a:pt x="31623" y="255524"/>
                </a:lnTo>
                <a:lnTo>
                  <a:pt x="31623" y="161671"/>
                </a:lnTo>
                <a:lnTo>
                  <a:pt x="70333" y="161671"/>
                </a:lnTo>
                <a:lnTo>
                  <a:pt x="67003" y="157480"/>
                </a:lnTo>
                <a:lnTo>
                  <a:pt x="31623" y="157480"/>
                </a:lnTo>
                <a:lnTo>
                  <a:pt x="31623" y="5080"/>
                </a:lnTo>
                <a:lnTo>
                  <a:pt x="21463" y="127"/>
                </a:lnTo>
                <a:lnTo>
                  <a:pt x="18923" y="0"/>
                </a:lnTo>
                <a:close/>
              </a:path>
              <a:path w="830579" h="327025">
                <a:moveTo>
                  <a:pt x="70333" y="161671"/>
                </a:moveTo>
                <a:lnTo>
                  <a:pt x="31623" y="161671"/>
                </a:lnTo>
                <a:lnTo>
                  <a:pt x="104394" y="254381"/>
                </a:lnTo>
                <a:lnTo>
                  <a:pt x="105155" y="255524"/>
                </a:lnTo>
                <a:lnTo>
                  <a:pt x="106045" y="256413"/>
                </a:lnTo>
                <a:lnTo>
                  <a:pt x="107950" y="258064"/>
                </a:lnTo>
                <a:lnTo>
                  <a:pt x="109220" y="258699"/>
                </a:lnTo>
                <a:lnTo>
                  <a:pt x="110744" y="259080"/>
                </a:lnTo>
                <a:lnTo>
                  <a:pt x="112268" y="259588"/>
                </a:lnTo>
                <a:lnTo>
                  <a:pt x="114173" y="259842"/>
                </a:lnTo>
                <a:lnTo>
                  <a:pt x="116331" y="260096"/>
                </a:lnTo>
                <a:lnTo>
                  <a:pt x="121412" y="260350"/>
                </a:lnTo>
                <a:lnTo>
                  <a:pt x="128270" y="260350"/>
                </a:lnTo>
                <a:lnTo>
                  <a:pt x="130937" y="260223"/>
                </a:lnTo>
                <a:lnTo>
                  <a:pt x="135381" y="259715"/>
                </a:lnTo>
                <a:lnTo>
                  <a:pt x="137033" y="259334"/>
                </a:lnTo>
                <a:lnTo>
                  <a:pt x="138175" y="258826"/>
                </a:lnTo>
                <a:lnTo>
                  <a:pt x="139446" y="258318"/>
                </a:lnTo>
                <a:lnTo>
                  <a:pt x="140335" y="257683"/>
                </a:lnTo>
                <a:lnTo>
                  <a:pt x="140843" y="256921"/>
                </a:lnTo>
                <a:lnTo>
                  <a:pt x="141350" y="256286"/>
                </a:lnTo>
                <a:lnTo>
                  <a:pt x="141568" y="255524"/>
                </a:lnTo>
                <a:lnTo>
                  <a:pt x="141604" y="253238"/>
                </a:lnTo>
                <a:lnTo>
                  <a:pt x="141224" y="252095"/>
                </a:lnTo>
                <a:lnTo>
                  <a:pt x="140589" y="250698"/>
                </a:lnTo>
                <a:lnTo>
                  <a:pt x="139826" y="249428"/>
                </a:lnTo>
                <a:lnTo>
                  <a:pt x="138684" y="247777"/>
                </a:lnTo>
                <a:lnTo>
                  <a:pt x="137033" y="245618"/>
                </a:lnTo>
                <a:lnTo>
                  <a:pt x="70333" y="161671"/>
                </a:lnTo>
                <a:close/>
              </a:path>
              <a:path w="830579" h="327025">
                <a:moveTo>
                  <a:pt x="123571" y="81407"/>
                </a:moveTo>
                <a:lnTo>
                  <a:pt x="111887" y="81407"/>
                </a:lnTo>
                <a:lnTo>
                  <a:pt x="109727" y="81661"/>
                </a:lnTo>
                <a:lnTo>
                  <a:pt x="107569" y="81788"/>
                </a:lnTo>
                <a:lnTo>
                  <a:pt x="105664" y="82169"/>
                </a:lnTo>
                <a:lnTo>
                  <a:pt x="104140" y="82804"/>
                </a:lnTo>
                <a:lnTo>
                  <a:pt x="102489" y="83312"/>
                </a:lnTo>
                <a:lnTo>
                  <a:pt x="101092" y="83947"/>
                </a:lnTo>
                <a:lnTo>
                  <a:pt x="99949" y="84836"/>
                </a:lnTo>
                <a:lnTo>
                  <a:pt x="98805" y="85598"/>
                </a:lnTo>
                <a:lnTo>
                  <a:pt x="97790" y="86614"/>
                </a:lnTo>
                <a:lnTo>
                  <a:pt x="96774" y="87884"/>
                </a:lnTo>
                <a:lnTo>
                  <a:pt x="31623" y="157480"/>
                </a:lnTo>
                <a:lnTo>
                  <a:pt x="67003" y="157480"/>
                </a:lnTo>
                <a:lnTo>
                  <a:pt x="66801" y="157226"/>
                </a:lnTo>
                <a:lnTo>
                  <a:pt x="129286" y="96647"/>
                </a:lnTo>
                <a:lnTo>
                  <a:pt x="134747" y="88392"/>
                </a:lnTo>
                <a:lnTo>
                  <a:pt x="134638" y="85598"/>
                </a:lnTo>
                <a:lnTo>
                  <a:pt x="125729" y="81661"/>
                </a:lnTo>
                <a:lnTo>
                  <a:pt x="123571" y="81407"/>
                </a:lnTo>
                <a:close/>
              </a:path>
              <a:path w="830579" h="327025">
                <a:moveTo>
                  <a:pt x="302895" y="78740"/>
                </a:moveTo>
                <a:lnTo>
                  <a:pt x="261248" y="88737"/>
                </a:lnTo>
                <a:lnTo>
                  <a:pt x="232902" y="116903"/>
                </a:lnTo>
                <a:lnTo>
                  <a:pt x="220450" y="161077"/>
                </a:lnTo>
                <a:lnTo>
                  <a:pt x="220099" y="171831"/>
                </a:lnTo>
                <a:lnTo>
                  <a:pt x="220446" y="182576"/>
                </a:lnTo>
                <a:lnTo>
                  <a:pt x="232563" y="227076"/>
                </a:lnTo>
                <a:lnTo>
                  <a:pt x="261423" y="253708"/>
                </a:lnTo>
                <a:lnTo>
                  <a:pt x="306324" y="262763"/>
                </a:lnTo>
                <a:lnTo>
                  <a:pt x="314578" y="262763"/>
                </a:lnTo>
                <a:lnTo>
                  <a:pt x="322199" y="262128"/>
                </a:lnTo>
                <a:lnTo>
                  <a:pt x="336676" y="259842"/>
                </a:lnTo>
                <a:lnTo>
                  <a:pt x="343026" y="258445"/>
                </a:lnTo>
                <a:lnTo>
                  <a:pt x="348488" y="256921"/>
                </a:lnTo>
                <a:lnTo>
                  <a:pt x="353949" y="255524"/>
                </a:lnTo>
                <a:lnTo>
                  <a:pt x="369824" y="246888"/>
                </a:lnTo>
                <a:lnTo>
                  <a:pt x="370331" y="246126"/>
                </a:lnTo>
                <a:lnTo>
                  <a:pt x="370636" y="245187"/>
                </a:lnTo>
                <a:lnTo>
                  <a:pt x="370840" y="244475"/>
                </a:lnTo>
                <a:lnTo>
                  <a:pt x="370967" y="243459"/>
                </a:lnTo>
                <a:lnTo>
                  <a:pt x="371221" y="242443"/>
                </a:lnTo>
                <a:lnTo>
                  <a:pt x="371475" y="240030"/>
                </a:lnTo>
                <a:lnTo>
                  <a:pt x="371475" y="237871"/>
                </a:lnTo>
                <a:lnTo>
                  <a:pt x="309372" y="237871"/>
                </a:lnTo>
                <a:lnTo>
                  <a:pt x="301851" y="237589"/>
                </a:lnTo>
                <a:lnTo>
                  <a:pt x="265429" y="221234"/>
                </a:lnTo>
                <a:lnTo>
                  <a:pt x="260858" y="215900"/>
                </a:lnTo>
                <a:lnTo>
                  <a:pt x="257683" y="209550"/>
                </a:lnTo>
                <a:lnTo>
                  <a:pt x="255777" y="202057"/>
                </a:lnTo>
                <a:lnTo>
                  <a:pt x="253873" y="194691"/>
                </a:lnTo>
                <a:lnTo>
                  <a:pt x="252856" y="186309"/>
                </a:lnTo>
                <a:lnTo>
                  <a:pt x="252856" y="177038"/>
                </a:lnTo>
                <a:lnTo>
                  <a:pt x="369697" y="177038"/>
                </a:lnTo>
                <a:lnTo>
                  <a:pt x="372491" y="175895"/>
                </a:lnTo>
                <a:lnTo>
                  <a:pt x="377571" y="171831"/>
                </a:lnTo>
                <a:lnTo>
                  <a:pt x="378841" y="168402"/>
                </a:lnTo>
                <a:lnTo>
                  <a:pt x="378716" y="154432"/>
                </a:lnTo>
                <a:lnTo>
                  <a:pt x="252856" y="154432"/>
                </a:lnTo>
                <a:lnTo>
                  <a:pt x="253111" y="147701"/>
                </a:lnTo>
                <a:lnTo>
                  <a:pt x="254380" y="141097"/>
                </a:lnTo>
                <a:lnTo>
                  <a:pt x="257230" y="132842"/>
                </a:lnTo>
                <a:lnTo>
                  <a:pt x="258699" y="128524"/>
                </a:lnTo>
                <a:lnTo>
                  <a:pt x="261874" y="123063"/>
                </a:lnTo>
                <a:lnTo>
                  <a:pt x="269748" y="113665"/>
                </a:lnTo>
                <a:lnTo>
                  <a:pt x="274700" y="109855"/>
                </a:lnTo>
                <a:lnTo>
                  <a:pt x="280670" y="107061"/>
                </a:lnTo>
                <a:lnTo>
                  <a:pt x="286512" y="104140"/>
                </a:lnTo>
                <a:lnTo>
                  <a:pt x="293497" y="102743"/>
                </a:lnTo>
                <a:lnTo>
                  <a:pt x="361428" y="102743"/>
                </a:lnTo>
                <a:lnTo>
                  <a:pt x="360934" y="102108"/>
                </a:lnTo>
                <a:lnTo>
                  <a:pt x="321738" y="80343"/>
                </a:lnTo>
                <a:lnTo>
                  <a:pt x="312703" y="79142"/>
                </a:lnTo>
                <a:lnTo>
                  <a:pt x="302895" y="78740"/>
                </a:lnTo>
                <a:close/>
              </a:path>
              <a:path w="830579" h="327025">
                <a:moveTo>
                  <a:pt x="367156" y="225171"/>
                </a:moveTo>
                <a:lnTo>
                  <a:pt x="364744" y="225171"/>
                </a:lnTo>
                <a:lnTo>
                  <a:pt x="362458" y="225806"/>
                </a:lnTo>
                <a:lnTo>
                  <a:pt x="359410" y="227076"/>
                </a:lnTo>
                <a:lnTo>
                  <a:pt x="356489" y="228473"/>
                </a:lnTo>
                <a:lnTo>
                  <a:pt x="347979" y="231521"/>
                </a:lnTo>
                <a:lnTo>
                  <a:pt x="343280" y="233045"/>
                </a:lnTo>
                <a:lnTo>
                  <a:pt x="337693" y="234569"/>
                </a:lnTo>
                <a:lnTo>
                  <a:pt x="324866" y="237109"/>
                </a:lnTo>
                <a:lnTo>
                  <a:pt x="317500" y="237871"/>
                </a:lnTo>
                <a:lnTo>
                  <a:pt x="371475" y="237871"/>
                </a:lnTo>
                <a:lnTo>
                  <a:pt x="371475" y="232918"/>
                </a:lnTo>
                <a:lnTo>
                  <a:pt x="370967" y="229870"/>
                </a:lnTo>
                <a:lnTo>
                  <a:pt x="368680" y="225806"/>
                </a:lnTo>
                <a:lnTo>
                  <a:pt x="368046" y="225425"/>
                </a:lnTo>
                <a:lnTo>
                  <a:pt x="367156" y="225171"/>
                </a:lnTo>
                <a:close/>
              </a:path>
              <a:path w="830579" h="327025">
                <a:moveTo>
                  <a:pt x="361428" y="102743"/>
                </a:moveTo>
                <a:lnTo>
                  <a:pt x="301244" y="102743"/>
                </a:lnTo>
                <a:lnTo>
                  <a:pt x="312054" y="103600"/>
                </a:lnTo>
                <a:lnTo>
                  <a:pt x="321437" y="106172"/>
                </a:lnTo>
                <a:lnTo>
                  <a:pt x="346487" y="142998"/>
                </a:lnTo>
                <a:lnTo>
                  <a:pt x="346964" y="154432"/>
                </a:lnTo>
                <a:lnTo>
                  <a:pt x="378716" y="154432"/>
                </a:lnTo>
                <a:lnTo>
                  <a:pt x="368927" y="113665"/>
                </a:lnTo>
                <a:lnTo>
                  <a:pt x="365271" y="107680"/>
                </a:lnTo>
                <a:lnTo>
                  <a:pt x="361428" y="102743"/>
                </a:lnTo>
                <a:close/>
              </a:path>
              <a:path w="830579" h="327025">
                <a:moveTo>
                  <a:pt x="487425" y="81407"/>
                </a:moveTo>
                <a:lnTo>
                  <a:pt x="476758" y="81407"/>
                </a:lnTo>
                <a:lnTo>
                  <a:pt x="473710" y="81534"/>
                </a:lnTo>
                <a:lnTo>
                  <a:pt x="464820" y="88646"/>
                </a:lnTo>
                <a:lnTo>
                  <a:pt x="465327" y="90678"/>
                </a:lnTo>
                <a:lnTo>
                  <a:pt x="466344" y="93218"/>
                </a:lnTo>
                <a:lnTo>
                  <a:pt x="527939" y="253238"/>
                </a:lnTo>
                <a:lnTo>
                  <a:pt x="533273" y="259207"/>
                </a:lnTo>
                <a:lnTo>
                  <a:pt x="509524" y="317373"/>
                </a:lnTo>
                <a:lnTo>
                  <a:pt x="508762" y="319151"/>
                </a:lnTo>
                <a:lnTo>
                  <a:pt x="508380" y="320675"/>
                </a:lnTo>
                <a:lnTo>
                  <a:pt x="508635" y="323088"/>
                </a:lnTo>
                <a:lnTo>
                  <a:pt x="509270" y="324104"/>
                </a:lnTo>
                <a:lnTo>
                  <a:pt x="510413" y="324866"/>
                </a:lnTo>
                <a:lnTo>
                  <a:pt x="511428" y="325628"/>
                </a:lnTo>
                <a:lnTo>
                  <a:pt x="513079" y="326136"/>
                </a:lnTo>
                <a:lnTo>
                  <a:pt x="515112" y="326517"/>
                </a:lnTo>
                <a:lnTo>
                  <a:pt x="517144" y="326771"/>
                </a:lnTo>
                <a:lnTo>
                  <a:pt x="519811" y="326898"/>
                </a:lnTo>
                <a:lnTo>
                  <a:pt x="529463" y="326898"/>
                </a:lnTo>
                <a:lnTo>
                  <a:pt x="579686" y="222885"/>
                </a:lnTo>
                <a:lnTo>
                  <a:pt x="548640" y="222885"/>
                </a:lnTo>
                <a:lnTo>
                  <a:pt x="499364" y="88646"/>
                </a:lnTo>
                <a:lnTo>
                  <a:pt x="489585" y="81661"/>
                </a:lnTo>
                <a:lnTo>
                  <a:pt x="487425" y="81407"/>
                </a:lnTo>
                <a:close/>
              </a:path>
              <a:path w="830579" h="327025">
                <a:moveTo>
                  <a:pt x="617347" y="81407"/>
                </a:moveTo>
                <a:lnTo>
                  <a:pt x="609600" y="81407"/>
                </a:lnTo>
                <a:lnTo>
                  <a:pt x="606551" y="81534"/>
                </a:lnTo>
                <a:lnTo>
                  <a:pt x="596646" y="87884"/>
                </a:lnTo>
                <a:lnTo>
                  <a:pt x="549148" y="222885"/>
                </a:lnTo>
                <a:lnTo>
                  <a:pt x="579686" y="222885"/>
                </a:lnTo>
                <a:lnTo>
                  <a:pt x="628142" y="92710"/>
                </a:lnTo>
                <a:lnTo>
                  <a:pt x="628903" y="90424"/>
                </a:lnTo>
                <a:lnTo>
                  <a:pt x="629285" y="88646"/>
                </a:lnTo>
                <a:lnTo>
                  <a:pt x="629228" y="85471"/>
                </a:lnTo>
                <a:lnTo>
                  <a:pt x="620268" y="81534"/>
                </a:lnTo>
                <a:lnTo>
                  <a:pt x="617347" y="81407"/>
                </a:lnTo>
                <a:close/>
              </a:path>
              <a:path w="830579" h="327025">
                <a:moveTo>
                  <a:pt x="715391" y="222123"/>
                </a:moveTo>
                <a:lnTo>
                  <a:pt x="712977" y="222123"/>
                </a:lnTo>
                <a:lnTo>
                  <a:pt x="712216" y="222377"/>
                </a:lnTo>
                <a:lnTo>
                  <a:pt x="711580" y="222885"/>
                </a:lnTo>
                <a:lnTo>
                  <a:pt x="710819" y="223266"/>
                </a:lnTo>
                <a:lnTo>
                  <a:pt x="708533" y="238633"/>
                </a:lnTo>
                <a:lnTo>
                  <a:pt x="708914" y="241681"/>
                </a:lnTo>
                <a:lnTo>
                  <a:pt x="750951" y="262255"/>
                </a:lnTo>
                <a:lnTo>
                  <a:pt x="756793" y="262763"/>
                </a:lnTo>
                <a:lnTo>
                  <a:pt x="763016" y="262763"/>
                </a:lnTo>
                <a:lnTo>
                  <a:pt x="805815" y="253365"/>
                </a:lnTo>
                <a:lnTo>
                  <a:pt x="811784" y="248793"/>
                </a:lnTo>
                <a:lnTo>
                  <a:pt x="817879" y="244221"/>
                </a:lnTo>
                <a:lnTo>
                  <a:pt x="822451" y="238506"/>
                </a:lnTo>
                <a:lnTo>
                  <a:pt x="822642" y="238125"/>
                </a:lnTo>
                <a:lnTo>
                  <a:pt x="756412" y="238125"/>
                </a:lnTo>
                <a:lnTo>
                  <a:pt x="750062" y="237363"/>
                </a:lnTo>
                <a:lnTo>
                  <a:pt x="739140" y="234061"/>
                </a:lnTo>
                <a:lnTo>
                  <a:pt x="734314" y="232156"/>
                </a:lnTo>
                <a:lnTo>
                  <a:pt x="730250" y="230124"/>
                </a:lnTo>
                <a:lnTo>
                  <a:pt x="726313" y="228219"/>
                </a:lnTo>
                <a:lnTo>
                  <a:pt x="722884" y="226314"/>
                </a:lnTo>
                <a:lnTo>
                  <a:pt x="720090" y="224663"/>
                </a:lnTo>
                <a:lnTo>
                  <a:pt x="717423" y="223012"/>
                </a:lnTo>
                <a:lnTo>
                  <a:pt x="715391" y="222123"/>
                </a:lnTo>
                <a:close/>
              </a:path>
              <a:path w="830579" h="327025">
                <a:moveTo>
                  <a:pt x="780161" y="78740"/>
                </a:moveTo>
                <a:lnTo>
                  <a:pt x="775589" y="78740"/>
                </a:lnTo>
                <a:lnTo>
                  <a:pt x="768016" y="78999"/>
                </a:lnTo>
                <a:lnTo>
                  <a:pt x="723265" y="98298"/>
                </a:lnTo>
                <a:lnTo>
                  <a:pt x="712724" y="121793"/>
                </a:lnTo>
                <a:lnTo>
                  <a:pt x="712724" y="135890"/>
                </a:lnTo>
                <a:lnTo>
                  <a:pt x="713994" y="142240"/>
                </a:lnTo>
                <a:lnTo>
                  <a:pt x="716534" y="147574"/>
                </a:lnTo>
                <a:lnTo>
                  <a:pt x="718947" y="152908"/>
                </a:lnTo>
                <a:lnTo>
                  <a:pt x="722249" y="157480"/>
                </a:lnTo>
                <a:lnTo>
                  <a:pt x="726440" y="161290"/>
                </a:lnTo>
                <a:lnTo>
                  <a:pt x="730503" y="165227"/>
                </a:lnTo>
                <a:lnTo>
                  <a:pt x="761619" y="180340"/>
                </a:lnTo>
                <a:lnTo>
                  <a:pt x="766826" y="182372"/>
                </a:lnTo>
                <a:lnTo>
                  <a:pt x="795654" y="199517"/>
                </a:lnTo>
                <a:lnTo>
                  <a:pt x="798195" y="202692"/>
                </a:lnTo>
                <a:lnTo>
                  <a:pt x="799338" y="206629"/>
                </a:lnTo>
                <a:lnTo>
                  <a:pt x="799338" y="216027"/>
                </a:lnTo>
                <a:lnTo>
                  <a:pt x="798576" y="219964"/>
                </a:lnTo>
                <a:lnTo>
                  <a:pt x="796798" y="223266"/>
                </a:lnTo>
                <a:lnTo>
                  <a:pt x="795020" y="226695"/>
                </a:lnTo>
                <a:lnTo>
                  <a:pt x="792606" y="229362"/>
                </a:lnTo>
                <a:lnTo>
                  <a:pt x="789431" y="231521"/>
                </a:lnTo>
                <a:lnTo>
                  <a:pt x="786256" y="233807"/>
                </a:lnTo>
                <a:lnTo>
                  <a:pt x="782447" y="235331"/>
                </a:lnTo>
                <a:lnTo>
                  <a:pt x="773811" y="237617"/>
                </a:lnTo>
                <a:lnTo>
                  <a:pt x="768858" y="238125"/>
                </a:lnTo>
                <a:lnTo>
                  <a:pt x="822642" y="238125"/>
                </a:lnTo>
                <a:lnTo>
                  <a:pt x="825753" y="231902"/>
                </a:lnTo>
                <a:lnTo>
                  <a:pt x="828928" y="225171"/>
                </a:lnTo>
                <a:lnTo>
                  <a:pt x="830579" y="217551"/>
                </a:lnTo>
                <a:lnTo>
                  <a:pt x="830579" y="201803"/>
                </a:lnTo>
                <a:lnTo>
                  <a:pt x="829437" y="195580"/>
                </a:lnTo>
                <a:lnTo>
                  <a:pt x="824356" y="185166"/>
                </a:lnTo>
                <a:lnTo>
                  <a:pt x="821054" y="180721"/>
                </a:lnTo>
                <a:lnTo>
                  <a:pt x="816991" y="177038"/>
                </a:lnTo>
                <a:lnTo>
                  <a:pt x="812926" y="173228"/>
                </a:lnTo>
                <a:lnTo>
                  <a:pt x="808227" y="170053"/>
                </a:lnTo>
                <a:lnTo>
                  <a:pt x="802894" y="167513"/>
                </a:lnTo>
                <a:lnTo>
                  <a:pt x="797687" y="164846"/>
                </a:lnTo>
                <a:lnTo>
                  <a:pt x="792226" y="162560"/>
                </a:lnTo>
                <a:lnTo>
                  <a:pt x="786892" y="160401"/>
                </a:lnTo>
                <a:lnTo>
                  <a:pt x="781430" y="158369"/>
                </a:lnTo>
                <a:lnTo>
                  <a:pt x="776097" y="156210"/>
                </a:lnTo>
                <a:lnTo>
                  <a:pt x="770890" y="154305"/>
                </a:lnTo>
                <a:lnTo>
                  <a:pt x="765555" y="152273"/>
                </a:lnTo>
                <a:lnTo>
                  <a:pt x="760984" y="150114"/>
                </a:lnTo>
                <a:lnTo>
                  <a:pt x="756793" y="147574"/>
                </a:lnTo>
                <a:lnTo>
                  <a:pt x="752728" y="145161"/>
                </a:lnTo>
                <a:lnTo>
                  <a:pt x="749426" y="142240"/>
                </a:lnTo>
                <a:lnTo>
                  <a:pt x="744347" y="135636"/>
                </a:lnTo>
                <a:lnTo>
                  <a:pt x="743076" y="131572"/>
                </a:lnTo>
                <a:lnTo>
                  <a:pt x="743076" y="123317"/>
                </a:lnTo>
                <a:lnTo>
                  <a:pt x="743712" y="120015"/>
                </a:lnTo>
                <a:lnTo>
                  <a:pt x="745109" y="117094"/>
                </a:lnTo>
                <a:lnTo>
                  <a:pt x="746378" y="114046"/>
                </a:lnTo>
                <a:lnTo>
                  <a:pt x="761111" y="104394"/>
                </a:lnTo>
                <a:lnTo>
                  <a:pt x="765175" y="103124"/>
                </a:lnTo>
                <a:lnTo>
                  <a:pt x="769874" y="102616"/>
                </a:lnTo>
                <a:lnTo>
                  <a:pt x="821817" y="102616"/>
                </a:lnTo>
                <a:lnTo>
                  <a:pt x="821817" y="101346"/>
                </a:lnTo>
                <a:lnTo>
                  <a:pt x="821563" y="98298"/>
                </a:lnTo>
                <a:lnTo>
                  <a:pt x="821309" y="96901"/>
                </a:lnTo>
                <a:lnTo>
                  <a:pt x="821181" y="95758"/>
                </a:lnTo>
                <a:lnTo>
                  <a:pt x="820927" y="94869"/>
                </a:lnTo>
                <a:lnTo>
                  <a:pt x="820801" y="93853"/>
                </a:lnTo>
                <a:lnTo>
                  <a:pt x="820039" y="92329"/>
                </a:lnTo>
                <a:lnTo>
                  <a:pt x="819530" y="91567"/>
                </a:lnTo>
                <a:lnTo>
                  <a:pt x="818642" y="90678"/>
                </a:lnTo>
                <a:lnTo>
                  <a:pt x="817245" y="89789"/>
                </a:lnTo>
                <a:lnTo>
                  <a:pt x="815975" y="88773"/>
                </a:lnTo>
                <a:lnTo>
                  <a:pt x="784860" y="79121"/>
                </a:lnTo>
                <a:lnTo>
                  <a:pt x="780161" y="78740"/>
                </a:lnTo>
                <a:close/>
              </a:path>
              <a:path w="830579" h="327025">
                <a:moveTo>
                  <a:pt x="821817" y="102616"/>
                </a:moveTo>
                <a:lnTo>
                  <a:pt x="781303" y="102616"/>
                </a:lnTo>
                <a:lnTo>
                  <a:pt x="786638" y="103251"/>
                </a:lnTo>
                <a:lnTo>
                  <a:pt x="791210" y="104648"/>
                </a:lnTo>
                <a:lnTo>
                  <a:pt x="811784" y="113411"/>
                </a:lnTo>
                <a:lnTo>
                  <a:pt x="814070" y="114681"/>
                </a:lnTo>
                <a:lnTo>
                  <a:pt x="815721" y="115443"/>
                </a:lnTo>
                <a:lnTo>
                  <a:pt x="817626" y="115443"/>
                </a:lnTo>
                <a:lnTo>
                  <a:pt x="820547" y="112649"/>
                </a:lnTo>
                <a:lnTo>
                  <a:pt x="821054" y="111633"/>
                </a:lnTo>
                <a:lnTo>
                  <a:pt x="821309" y="110363"/>
                </a:lnTo>
                <a:lnTo>
                  <a:pt x="821563" y="108839"/>
                </a:lnTo>
                <a:lnTo>
                  <a:pt x="821807" y="105537"/>
                </a:lnTo>
                <a:lnTo>
                  <a:pt x="821817" y="10261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57630" y="7430261"/>
            <a:ext cx="4273575" cy="327787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5611240" y="7431658"/>
            <a:ext cx="697865" cy="262255"/>
          </a:xfrm>
          <a:custGeom>
            <a:avLst/>
            <a:gdLst/>
            <a:ahLst/>
            <a:cxnLst/>
            <a:rect l="l" t="t" r="r" b="b"/>
            <a:pathLst>
              <a:path w="697864" h="262254">
                <a:moveTo>
                  <a:pt x="137628" y="102870"/>
                </a:moveTo>
                <a:lnTo>
                  <a:pt x="80263" y="102870"/>
                </a:lnTo>
                <a:lnTo>
                  <a:pt x="86487" y="103759"/>
                </a:lnTo>
                <a:lnTo>
                  <a:pt x="96774" y="107061"/>
                </a:lnTo>
                <a:lnTo>
                  <a:pt x="100964" y="109601"/>
                </a:lnTo>
                <a:lnTo>
                  <a:pt x="104139" y="112903"/>
                </a:lnTo>
                <a:lnTo>
                  <a:pt x="107442" y="116205"/>
                </a:lnTo>
                <a:lnTo>
                  <a:pt x="109728" y="120269"/>
                </a:lnTo>
                <a:lnTo>
                  <a:pt x="111251" y="125222"/>
                </a:lnTo>
                <a:lnTo>
                  <a:pt x="112649" y="130175"/>
                </a:lnTo>
                <a:lnTo>
                  <a:pt x="113411" y="135890"/>
                </a:lnTo>
                <a:lnTo>
                  <a:pt x="113411" y="155321"/>
                </a:lnTo>
                <a:lnTo>
                  <a:pt x="88900" y="155321"/>
                </a:lnTo>
                <a:lnTo>
                  <a:pt x="78799" y="155555"/>
                </a:lnTo>
                <a:lnTo>
                  <a:pt x="36369" y="163163"/>
                </a:lnTo>
                <a:lnTo>
                  <a:pt x="2032" y="193421"/>
                </a:lnTo>
                <a:lnTo>
                  <a:pt x="0" y="201549"/>
                </a:lnTo>
                <a:lnTo>
                  <a:pt x="0" y="219075"/>
                </a:lnTo>
                <a:lnTo>
                  <a:pt x="1397" y="226314"/>
                </a:lnTo>
                <a:lnTo>
                  <a:pt x="4445" y="232537"/>
                </a:lnTo>
                <a:lnTo>
                  <a:pt x="7366" y="238887"/>
                </a:lnTo>
                <a:lnTo>
                  <a:pt x="11557" y="244221"/>
                </a:lnTo>
                <a:lnTo>
                  <a:pt x="16891" y="248539"/>
                </a:lnTo>
                <a:lnTo>
                  <a:pt x="22225" y="252984"/>
                </a:lnTo>
                <a:lnTo>
                  <a:pt x="61468" y="262001"/>
                </a:lnTo>
                <a:lnTo>
                  <a:pt x="69371" y="261596"/>
                </a:lnTo>
                <a:lnTo>
                  <a:pt x="105441" y="247665"/>
                </a:lnTo>
                <a:lnTo>
                  <a:pt x="116909" y="237998"/>
                </a:lnTo>
                <a:lnTo>
                  <a:pt x="66675" y="237998"/>
                </a:lnTo>
                <a:lnTo>
                  <a:pt x="59199" y="237519"/>
                </a:lnTo>
                <a:lnTo>
                  <a:pt x="33274" y="218186"/>
                </a:lnTo>
                <a:lnTo>
                  <a:pt x="33274" y="204470"/>
                </a:lnTo>
                <a:lnTo>
                  <a:pt x="34289" y="199898"/>
                </a:lnTo>
                <a:lnTo>
                  <a:pt x="36322" y="196088"/>
                </a:lnTo>
                <a:lnTo>
                  <a:pt x="38354" y="192151"/>
                </a:lnTo>
                <a:lnTo>
                  <a:pt x="41529" y="188722"/>
                </a:lnTo>
                <a:lnTo>
                  <a:pt x="45974" y="185928"/>
                </a:lnTo>
                <a:lnTo>
                  <a:pt x="50292" y="183134"/>
                </a:lnTo>
                <a:lnTo>
                  <a:pt x="55753" y="181102"/>
                </a:lnTo>
                <a:lnTo>
                  <a:pt x="62357" y="179705"/>
                </a:lnTo>
                <a:lnTo>
                  <a:pt x="68834" y="178181"/>
                </a:lnTo>
                <a:lnTo>
                  <a:pt x="76581" y="177546"/>
                </a:lnTo>
                <a:lnTo>
                  <a:pt x="145669" y="177546"/>
                </a:lnTo>
                <a:lnTo>
                  <a:pt x="145669" y="141097"/>
                </a:lnTo>
                <a:lnTo>
                  <a:pt x="139446" y="105918"/>
                </a:lnTo>
                <a:lnTo>
                  <a:pt x="137628" y="102870"/>
                </a:lnTo>
                <a:close/>
              </a:path>
              <a:path w="697864" h="262254">
                <a:moveTo>
                  <a:pt x="145669" y="237236"/>
                </a:moveTo>
                <a:lnTo>
                  <a:pt x="117729" y="237236"/>
                </a:lnTo>
                <a:lnTo>
                  <a:pt x="117729" y="255524"/>
                </a:lnTo>
                <a:lnTo>
                  <a:pt x="118110" y="256540"/>
                </a:lnTo>
                <a:lnTo>
                  <a:pt x="119125" y="257302"/>
                </a:lnTo>
                <a:lnTo>
                  <a:pt x="120014" y="258064"/>
                </a:lnTo>
                <a:lnTo>
                  <a:pt x="121538" y="258572"/>
                </a:lnTo>
                <a:lnTo>
                  <a:pt x="125603" y="259334"/>
                </a:lnTo>
                <a:lnTo>
                  <a:pt x="128270" y="259588"/>
                </a:lnTo>
                <a:lnTo>
                  <a:pt x="135255" y="259588"/>
                </a:lnTo>
                <a:lnTo>
                  <a:pt x="145669" y="255524"/>
                </a:lnTo>
                <a:lnTo>
                  <a:pt x="145669" y="237236"/>
                </a:lnTo>
                <a:close/>
              </a:path>
              <a:path w="697864" h="262254">
                <a:moveTo>
                  <a:pt x="145669" y="177546"/>
                </a:moveTo>
                <a:lnTo>
                  <a:pt x="113411" y="177546"/>
                </a:lnTo>
                <a:lnTo>
                  <a:pt x="113411" y="213106"/>
                </a:lnTo>
                <a:lnTo>
                  <a:pt x="107364" y="219075"/>
                </a:lnTo>
                <a:lnTo>
                  <a:pt x="75184" y="237998"/>
                </a:lnTo>
                <a:lnTo>
                  <a:pt x="116909" y="237998"/>
                </a:lnTo>
                <a:lnTo>
                  <a:pt x="117729" y="237236"/>
                </a:lnTo>
                <a:lnTo>
                  <a:pt x="145669" y="237236"/>
                </a:lnTo>
                <a:lnTo>
                  <a:pt x="145669" y="177546"/>
                </a:lnTo>
                <a:close/>
              </a:path>
              <a:path w="697864" h="262254">
                <a:moveTo>
                  <a:pt x="75692" y="77978"/>
                </a:moveTo>
                <a:lnTo>
                  <a:pt x="68834" y="77978"/>
                </a:lnTo>
                <a:lnTo>
                  <a:pt x="62103" y="78613"/>
                </a:lnTo>
                <a:lnTo>
                  <a:pt x="17525" y="92329"/>
                </a:lnTo>
                <a:lnTo>
                  <a:pt x="12700" y="95885"/>
                </a:lnTo>
                <a:lnTo>
                  <a:pt x="10922" y="97409"/>
                </a:lnTo>
                <a:lnTo>
                  <a:pt x="9779" y="99187"/>
                </a:lnTo>
                <a:lnTo>
                  <a:pt x="9398" y="100965"/>
                </a:lnTo>
                <a:lnTo>
                  <a:pt x="8889" y="102743"/>
                </a:lnTo>
                <a:lnTo>
                  <a:pt x="12446" y="119507"/>
                </a:lnTo>
                <a:lnTo>
                  <a:pt x="13208" y="120015"/>
                </a:lnTo>
                <a:lnTo>
                  <a:pt x="14097" y="120269"/>
                </a:lnTo>
                <a:lnTo>
                  <a:pt x="16763" y="120269"/>
                </a:lnTo>
                <a:lnTo>
                  <a:pt x="19176" y="119380"/>
                </a:lnTo>
                <a:lnTo>
                  <a:pt x="22351" y="117475"/>
                </a:lnTo>
                <a:lnTo>
                  <a:pt x="25526" y="115697"/>
                </a:lnTo>
                <a:lnTo>
                  <a:pt x="29591" y="113792"/>
                </a:lnTo>
                <a:lnTo>
                  <a:pt x="34417" y="111633"/>
                </a:lnTo>
                <a:lnTo>
                  <a:pt x="39243" y="109347"/>
                </a:lnTo>
                <a:lnTo>
                  <a:pt x="44831" y="107442"/>
                </a:lnTo>
                <a:lnTo>
                  <a:pt x="51181" y="105664"/>
                </a:lnTo>
                <a:lnTo>
                  <a:pt x="57531" y="103759"/>
                </a:lnTo>
                <a:lnTo>
                  <a:pt x="64770" y="102870"/>
                </a:lnTo>
                <a:lnTo>
                  <a:pt x="137628" y="102870"/>
                </a:lnTo>
                <a:lnTo>
                  <a:pt x="135509" y="99314"/>
                </a:lnTo>
                <a:lnTo>
                  <a:pt x="129921" y="94107"/>
                </a:lnTo>
                <a:lnTo>
                  <a:pt x="124460" y="88773"/>
                </a:lnTo>
                <a:lnTo>
                  <a:pt x="117221" y="84836"/>
                </a:lnTo>
                <a:lnTo>
                  <a:pt x="108204" y="82042"/>
                </a:lnTo>
                <a:lnTo>
                  <a:pt x="101177" y="80281"/>
                </a:lnTo>
                <a:lnTo>
                  <a:pt x="93424" y="79009"/>
                </a:lnTo>
                <a:lnTo>
                  <a:pt x="84933" y="78237"/>
                </a:lnTo>
                <a:lnTo>
                  <a:pt x="75692" y="77978"/>
                </a:lnTo>
                <a:close/>
              </a:path>
              <a:path w="697864" h="262254">
                <a:moveTo>
                  <a:pt x="291211" y="80645"/>
                </a:moveTo>
                <a:lnTo>
                  <a:pt x="280416" y="80645"/>
                </a:lnTo>
                <a:lnTo>
                  <a:pt x="278638" y="80899"/>
                </a:lnTo>
                <a:lnTo>
                  <a:pt x="276733" y="81026"/>
                </a:lnTo>
                <a:lnTo>
                  <a:pt x="275209" y="81407"/>
                </a:lnTo>
                <a:lnTo>
                  <a:pt x="274066" y="82042"/>
                </a:lnTo>
                <a:lnTo>
                  <a:pt x="272923" y="82550"/>
                </a:lnTo>
                <a:lnTo>
                  <a:pt x="272034" y="83185"/>
                </a:lnTo>
                <a:lnTo>
                  <a:pt x="271653" y="83820"/>
                </a:lnTo>
                <a:lnTo>
                  <a:pt x="271272" y="84582"/>
                </a:lnTo>
                <a:lnTo>
                  <a:pt x="271272" y="255651"/>
                </a:lnTo>
                <a:lnTo>
                  <a:pt x="271780" y="256286"/>
                </a:lnTo>
                <a:lnTo>
                  <a:pt x="272288" y="257048"/>
                </a:lnTo>
                <a:lnTo>
                  <a:pt x="284099" y="259588"/>
                </a:lnTo>
                <a:lnTo>
                  <a:pt x="290575" y="259588"/>
                </a:lnTo>
                <a:lnTo>
                  <a:pt x="293243" y="259461"/>
                </a:lnTo>
                <a:lnTo>
                  <a:pt x="297434" y="258953"/>
                </a:lnTo>
                <a:lnTo>
                  <a:pt x="299085" y="258572"/>
                </a:lnTo>
                <a:lnTo>
                  <a:pt x="300228" y="258064"/>
                </a:lnTo>
                <a:lnTo>
                  <a:pt x="301498" y="257556"/>
                </a:lnTo>
                <a:lnTo>
                  <a:pt x="302260" y="257048"/>
                </a:lnTo>
                <a:lnTo>
                  <a:pt x="303403" y="255651"/>
                </a:lnTo>
                <a:lnTo>
                  <a:pt x="303657" y="254762"/>
                </a:lnTo>
                <a:lnTo>
                  <a:pt x="303657" y="136779"/>
                </a:lnTo>
                <a:lnTo>
                  <a:pt x="310255" y="129349"/>
                </a:lnTo>
                <a:lnTo>
                  <a:pt x="337194" y="108458"/>
                </a:lnTo>
                <a:lnTo>
                  <a:pt x="300482" y="108458"/>
                </a:lnTo>
                <a:lnTo>
                  <a:pt x="300482" y="85344"/>
                </a:lnTo>
                <a:lnTo>
                  <a:pt x="300228" y="84582"/>
                </a:lnTo>
                <a:lnTo>
                  <a:pt x="299643" y="83693"/>
                </a:lnTo>
                <a:lnTo>
                  <a:pt x="299338" y="83185"/>
                </a:lnTo>
                <a:lnTo>
                  <a:pt x="298576" y="82550"/>
                </a:lnTo>
                <a:lnTo>
                  <a:pt x="297561" y="82042"/>
                </a:lnTo>
                <a:lnTo>
                  <a:pt x="296418" y="81407"/>
                </a:lnTo>
                <a:lnTo>
                  <a:pt x="295021" y="81026"/>
                </a:lnTo>
                <a:lnTo>
                  <a:pt x="293116" y="80899"/>
                </a:lnTo>
                <a:lnTo>
                  <a:pt x="291211" y="80645"/>
                </a:lnTo>
                <a:close/>
              </a:path>
              <a:path w="697864" h="262254">
                <a:moveTo>
                  <a:pt x="414512" y="104648"/>
                </a:moveTo>
                <a:lnTo>
                  <a:pt x="360045" y="104648"/>
                </a:lnTo>
                <a:lnTo>
                  <a:pt x="365633" y="105664"/>
                </a:lnTo>
                <a:lnTo>
                  <a:pt x="370332" y="107950"/>
                </a:lnTo>
                <a:lnTo>
                  <a:pt x="389000" y="132715"/>
                </a:lnTo>
                <a:lnTo>
                  <a:pt x="390651" y="138557"/>
                </a:lnTo>
                <a:lnTo>
                  <a:pt x="391413" y="146177"/>
                </a:lnTo>
                <a:lnTo>
                  <a:pt x="391413" y="254762"/>
                </a:lnTo>
                <a:lnTo>
                  <a:pt x="391668" y="255651"/>
                </a:lnTo>
                <a:lnTo>
                  <a:pt x="392175" y="256286"/>
                </a:lnTo>
                <a:lnTo>
                  <a:pt x="392684" y="257048"/>
                </a:lnTo>
                <a:lnTo>
                  <a:pt x="393573" y="257556"/>
                </a:lnTo>
                <a:lnTo>
                  <a:pt x="395859" y="258572"/>
                </a:lnTo>
                <a:lnTo>
                  <a:pt x="397510" y="258953"/>
                </a:lnTo>
                <a:lnTo>
                  <a:pt x="401828" y="259461"/>
                </a:lnTo>
                <a:lnTo>
                  <a:pt x="404495" y="259588"/>
                </a:lnTo>
                <a:lnTo>
                  <a:pt x="410845" y="259588"/>
                </a:lnTo>
                <a:lnTo>
                  <a:pt x="423163" y="256286"/>
                </a:lnTo>
                <a:lnTo>
                  <a:pt x="423672" y="255651"/>
                </a:lnTo>
                <a:lnTo>
                  <a:pt x="423925" y="254762"/>
                </a:lnTo>
                <a:lnTo>
                  <a:pt x="423925" y="151638"/>
                </a:lnTo>
                <a:lnTo>
                  <a:pt x="418464" y="112522"/>
                </a:lnTo>
                <a:lnTo>
                  <a:pt x="414904" y="105150"/>
                </a:lnTo>
                <a:lnTo>
                  <a:pt x="414512" y="104648"/>
                </a:lnTo>
                <a:close/>
              </a:path>
              <a:path w="697864" h="262254">
                <a:moveTo>
                  <a:pt x="360425" y="77978"/>
                </a:moveTo>
                <a:lnTo>
                  <a:pt x="322895" y="89562"/>
                </a:lnTo>
                <a:lnTo>
                  <a:pt x="300482" y="108458"/>
                </a:lnTo>
                <a:lnTo>
                  <a:pt x="337194" y="108458"/>
                </a:lnTo>
                <a:lnTo>
                  <a:pt x="341502" y="106664"/>
                </a:lnTo>
                <a:lnTo>
                  <a:pt x="347599" y="105150"/>
                </a:lnTo>
                <a:lnTo>
                  <a:pt x="353695" y="104648"/>
                </a:lnTo>
                <a:lnTo>
                  <a:pt x="414512" y="104648"/>
                </a:lnTo>
                <a:lnTo>
                  <a:pt x="409956" y="98806"/>
                </a:lnTo>
                <a:lnTo>
                  <a:pt x="376777" y="79406"/>
                </a:lnTo>
                <a:lnTo>
                  <a:pt x="368946" y="78335"/>
                </a:lnTo>
                <a:lnTo>
                  <a:pt x="360425" y="77978"/>
                </a:lnTo>
                <a:close/>
              </a:path>
              <a:path w="697864" h="262254">
                <a:moveTo>
                  <a:pt x="610743" y="77978"/>
                </a:moveTo>
                <a:lnTo>
                  <a:pt x="570757" y="88253"/>
                </a:lnTo>
                <a:lnTo>
                  <a:pt x="545226" y="117014"/>
                </a:lnTo>
                <a:lnTo>
                  <a:pt x="534471" y="161581"/>
                </a:lnTo>
                <a:lnTo>
                  <a:pt x="534162" y="172085"/>
                </a:lnTo>
                <a:lnTo>
                  <a:pt x="534402" y="181111"/>
                </a:lnTo>
                <a:lnTo>
                  <a:pt x="543242" y="222218"/>
                </a:lnTo>
                <a:lnTo>
                  <a:pt x="573024" y="254762"/>
                </a:lnTo>
                <a:lnTo>
                  <a:pt x="606298" y="262001"/>
                </a:lnTo>
                <a:lnTo>
                  <a:pt x="615136" y="261500"/>
                </a:lnTo>
                <a:lnTo>
                  <a:pt x="654192" y="244395"/>
                </a:lnTo>
                <a:lnTo>
                  <a:pt x="664177" y="235712"/>
                </a:lnTo>
                <a:lnTo>
                  <a:pt x="603504" y="235712"/>
                </a:lnTo>
                <a:lnTo>
                  <a:pt x="596392" y="233807"/>
                </a:lnTo>
                <a:lnTo>
                  <a:pt x="585088" y="226314"/>
                </a:lnTo>
                <a:lnTo>
                  <a:pt x="580517" y="221234"/>
                </a:lnTo>
                <a:lnTo>
                  <a:pt x="577105" y="214812"/>
                </a:lnTo>
                <a:lnTo>
                  <a:pt x="573786" y="208788"/>
                </a:lnTo>
                <a:lnTo>
                  <a:pt x="571373" y="201549"/>
                </a:lnTo>
                <a:lnTo>
                  <a:pt x="568579" y="185420"/>
                </a:lnTo>
                <a:lnTo>
                  <a:pt x="567944" y="177165"/>
                </a:lnTo>
                <a:lnTo>
                  <a:pt x="567944" y="160782"/>
                </a:lnTo>
                <a:lnTo>
                  <a:pt x="581913" y="118618"/>
                </a:lnTo>
                <a:lnTo>
                  <a:pt x="605155" y="104394"/>
                </a:lnTo>
                <a:lnTo>
                  <a:pt x="697484" y="104394"/>
                </a:lnTo>
                <a:lnTo>
                  <a:pt x="697484" y="103251"/>
                </a:lnTo>
                <a:lnTo>
                  <a:pt x="664718" y="103251"/>
                </a:lnTo>
                <a:lnTo>
                  <a:pt x="658407" y="97420"/>
                </a:lnTo>
                <a:lnTo>
                  <a:pt x="652049" y="92329"/>
                </a:lnTo>
                <a:lnTo>
                  <a:pt x="618313" y="78382"/>
                </a:lnTo>
                <a:lnTo>
                  <a:pt x="610743" y="77978"/>
                </a:lnTo>
                <a:close/>
              </a:path>
              <a:path w="697864" h="262254">
                <a:moveTo>
                  <a:pt x="697484" y="231648"/>
                </a:moveTo>
                <a:lnTo>
                  <a:pt x="668401" y="231648"/>
                </a:lnTo>
                <a:lnTo>
                  <a:pt x="668401" y="254762"/>
                </a:lnTo>
                <a:lnTo>
                  <a:pt x="680466" y="259588"/>
                </a:lnTo>
                <a:lnTo>
                  <a:pt x="685926" y="259588"/>
                </a:lnTo>
                <a:lnTo>
                  <a:pt x="696722" y="256413"/>
                </a:lnTo>
                <a:lnTo>
                  <a:pt x="697230" y="255651"/>
                </a:lnTo>
                <a:lnTo>
                  <a:pt x="697484" y="254762"/>
                </a:lnTo>
                <a:lnTo>
                  <a:pt x="697484" y="231648"/>
                </a:lnTo>
                <a:close/>
              </a:path>
              <a:path w="697864" h="262254">
                <a:moveTo>
                  <a:pt x="697484" y="104394"/>
                </a:moveTo>
                <a:lnTo>
                  <a:pt x="613410" y="104394"/>
                </a:lnTo>
                <a:lnTo>
                  <a:pt x="620081" y="104896"/>
                </a:lnTo>
                <a:lnTo>
                  <a:pt x="626586" y="106410"/>
                </a:lnTo>
                <a:lnTo>
                  <a:pt x="658193" y="128756"/>
                </a:lnTo>
                <a:lnTo>
                  <a:pt x="664718" y="136017"/>
                </a:lnTo>
                <a:lnTo>
                  <a:pt x="664718" y="202946"/>
                </a:lnTo>
                <a:lnTo>
                  <a:pt x="659638" y="209042"/>
                </a:lnTo>
                <a:lnTo>
                  <a:pt x="654685" y="214249"/>
                </a:lnTo>
                <a:lnTo>
                  <a:pt x="650113" y="218313"/>
                </a:lnTo>
                <a:lnTo>
                  <a:pt x="645541" y="222504"/>
                </a:lnTo>
                <a:lnTo>
                  <a:pt x="641096" y="225933"/>
                </a:lnTo>
                <a:lnTo>
                  <a:pt x="636905" y="228473"/>
                </a:lnTo>
                <a:lnTo>
                  <a:pt x="632713" y="231140"/>
                </a:lnTo>
                <a:lnTo>
                  <a:pt x="628650" y="232918"/>
                </a:lnTo>
                <a:lnTo>
                  <a:pt x="620522" y="235204"/>
                </a:lnTo>
                <a:lnTo>
                  <a:pt x="616458" y="235712"/>
                </a:lnTo>
                <a:lnTo>
                  <a:pt x="664177" y="235712"/>
                </a:lnTo>
                <a:lnTo>
                  <a:pt x="668401" y="231648"/>
                </a:lnTo>
                <a:lnTo>
                  <a:pt x="697484" y="231648"/>
                </a:lnTo>
                <a:lnTo>
                  <a:pt x="697484" y="104394"/>
                </a:lnTo>
                <a:close/>
              </a:path>
              <a:path w="697864" h="262254">
                <a:moveTo>
                  <a:pt x="684149" y="0"/>
                </a:moveTo>
                <a:lnTo>
                  <a:pt x="677672" y="0"/>
                </a:lnTo>
                <a:lnTo>
                  <a:pt x="675132" y="254"/>
                </a:lnTo>
                <a:lnTo>
                  <a:pt x="671068" y="762"/>
                </a:lnTo>
                <a:lnTo>
                  <a:pt x="669417" y="1143"/>
                </a:lnTo>
                <a:lnTo>
                  <a:pt x="668020" y="1651"/>
                </a:lnTo>
                <a:lnTo>
                  <a:pt x="666750" y="2032"/>
                </a:lnTo>
                <a:lnTo>
                  <a:pt x="665861" y="2667"/>
                </a:lnTo>
                <a:lnTo>
                  <a:pt x="665353" y="3429"/>
                </a:lnTo>
                <a:lnTo>
                  <a:pt x="664972" y="4318"/>
                </a:lnTo>
                <a:lnTo>
                  <a:pt x="664718" y="5080"/>
                </a:lnTo>
                <a:lnTo>
                  <a:pt x="664718" y="103251"/>
                </a:lnTo>
                <a:lnTo>
                  <a:pt x="697484" y="103251"/>
                </a:lnTo>
                <a:lnTo>
                  <a:pt x="697484" y="5080"/>
                </a:lnTo>
                <a:lnTo>
                  <a:pt x="693928" y="1651"/>
                </a:lnTo>
                <a:lnTo>
                  <a:pt x="692658" y="1143"/>
                </a:lnTo>
                <a:lnTo>
                  <a:pt x="691134" y="762"/>
                </a:lnTo>
                <a:lnTo>
                  <a:pt x="686816" y="254"/>
                </a:lnTo>
                <a:lnTo>
                  <a:pt x="684149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57630" y="7895970"/>
            <a:ext cx="5102631" cy="328422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6428613" y="7933817"/>
            <a:ext cx="387350" cy="226695"/>
          </a:xfrm>
          <a:custGeom>
            <a:avLst/>
            <a:gdLst/>
            <a:ahLst/>
            <a:cxnLst/>
            <a:rect l="l" t="t" r="r" b="b"/>
            <a:pathLst>
              <a:path w="387350" h="226695">
                <a:moveTo>
                  <a:pt x="63881" y="71246"/>
                </a:moveTo>
                <a:lnTo>
                  <a:pt x="31369" y="71246"/>
                </a:lnTo>
                <a:lnTo>
                  <a:pt x="31468" y="172716"/>
                </a:lnTo>
                <a:lnTo>
                  <a:pt x="43550" y="212089"/>
                </a:lnTo>
                <a:lnTo>
                  <a:pt x="74040" y="225805"/>
                </a:lnTo>
                <a:lnTo>
                  <a:pt x="86233" y="225805"/>
                </a:lnTo>
                <a:lnTo>
                  <a:pt x="108077" y="221741"/>
                </a:lnTo>
                <a:lnTo>
                  <a:pt x="110236" y="220852"/>
                </a:lnTo>
                <a:lnTo>
                  <a:pt x="111760" y="219963"/>
                </a:lnTo>
                <a:lnTo>
                  <a:pt x="112776" y="218947"/>
                </a:lnTo>
                <a:lnTo>
                  <a:pt x="113918" y="217931"/>
                </a:lnTo>
                <a:lnTo>
                  <a:pt x="114681" y="216407"/>
                </a:lnTo>
                <a:lnTo>
                  <a:pt x="115696" y="212089"/>
                </a:lnTo>
                <a:lnTo>
                  <a:pt x="115951" y="209295"/>
                </a:lnTo>
                <a:lnTo>
                  <a:pt x="115951" y="203453"/>
                </a:lnTo>
                <a:lnTo>
                  <a:pt x="115823" y="201548"/>
                </a:lnTo>
                <a:lnTo>
                  <a:pt x="115470" y="199516"/>
                </a:lnTo>
                <a:lnTo>
                  <a:pt x="79375" y="199516"/>
                </a:lnTo>
                <a:lnTo>
                  <a:pt x="72898" y="196595"/>
                </a:lnTo>
                <a:lnTo>
                  <a:pt x="63881" y="164591"/>
                </a:lnTo>
                <a:lnTo>
                  <a:pt x="63881" y="71246"/>
                </a:lnTo>
                <a:close/>
              </a:path>
              <a:path w="387350" h="226695">
                <a:moveTo>
                  <a:pt x="112140" y="194309"/>
                </a:moveTo>
                <a:lnTo>
                  <a:pt x="110362" y="194309"/>
                </a:lnTo>
                <a:lnTo>
                  <a:pt x="109219" y="194690"/>
                </a:lnTo>
                <a:lnTo>
                  <a:pt x="107950" y="195198"/>
                </a:lnTo>
                <a:lnTo>
                  <a:pt x="106553" y="195706"/>
                </a:lnTo>
                <a:lnTo>
                  <a:pt x="105029" y="196341"/>
                </a:lnTo>
                <a:lnTo>
                  <a:pt x="103123" y="196976"/>
                </a:lnTo>
                <a:lnTo>
                  <a:pt x="101345" y="197611"/>
                </a:lnTo>
                <a:lnTo>
                  <a:pt x="99187" y="198119"/>
                </a:lnTo>
                <a:lnTo>
                  <a:pt x="96901" y="198754"/>
                </a:lnTo>
                <a:lnTo>
                  <a:pt x="94487" y="199262"/>
                </a:lnTo>
                <a:lnTo>
                  <a:pt x="91820" y="199516"/>
                </a:lnTo>
                <a:lnTo>
                  <a:pt x="115470" y="199516"/>
                </a:lnTo>
                <a:lnTo>
                  <a:pt x="115315" y="198627"/>
                </a:lnTo>
                <a:lnTo>
                  <a:pt x="115062" y="197484"/>
                </a:lnTo>
                <a:lnTo>
                  <a:pt x="114681" y="196595"/>
                </a:lnTo>
                <a:lnTo>
                  <a:pt x="114427" y="195706"/>
                </a:lnTo>
                <a:lnTo>
                  <a:pt x="113918" y="195071"/>
                </a:lnTo>
                <a:lnTo>
                  <a:pt x="113284" y="194817"/>
                </a:lnTo>
                <a:lnTo>
                  <a:pt x="112776" y="194563"/>
                </a:lnTo>
                <a:lnTo>
                  <a:pt x="112140" y="194309"/>
                </a:lnTo>
                <a:close/>
              </a:path>
              <a:path w="387350" h="226695">
                <a:moveTo>
                  <a:pt x="110489" y="45719"/>
                </a:moveTo>
                <a:lnTo>
                  <a:pt x="5714" y="45719"/>
                </a:lnTo>
                <a:lnTo>
                  <a:pt x="4699" y="45973"/>
                </a:lnTo>
                <a:lnTo>
                  <a:pt x="3937" y="46354"/>
                </a:lnTo>
                <a:lnTo>
                  <a:pt x="3048" y="46735"/>
                </a:lnTo>
                <a:lnTo>
                  <a:pt x="2286" y="47497"/>
                </a:lnTo>
                <a:lnTo>
                  <a:pt x="1777" y="48640"/>
                </a:lnTo>
                <a:lnTo>
                  <a:pt x="1270" y="49656"/>
                </a:lnTo>
                <a:lnTo>
                  <a:pt x="888" y="50926"/>
                </a:lnTo>
                <a:lnTo>
                  <a:pt x="508" y="52577"/>
                </a:lnTo>
                <a:lnTo>
                  <a:pt x="253" y="54228"/>
                </a:lnTo>
                <a:lnTo>
                  <a:pt x="0" y="56133"/>
                </a:lnTo>
                <a:lnTo>
                  <a:pt x="0" y="62991"/>
                </a:lnTo>
                <a:lnTo>
                  <a:pt x="635" y="66293"/>
                </a:lnTo>
                <a:lnTo>
                  <a:pt x="1777" y="68198"/>
                </a:lnTo>
                <a:lnTo>
                  <a:pt x="3048" y="70230"/>
                </a:lnTo>
                <a:lnTo>
                  <a:pt x="4572" y="71246"/>
                </a:lnTo>
                <a:lnTo>
                  <a:pt x="111506" y="71246"/>
                </a:lnTo>
                <a:lnTo>
                  <a:pt x="113030" y="70230"/>
                </a:lnTo>
                <a:lnTo>
                  <a:pt x="114172" y="68198"/>
                </a:lnTo>
                <a:lnTo>
                  <a:pt x="115442" y="66293"/>
                </a:lnTo>
                <a:lnTo>
                  <a:pt x="115951" y="62991"/>
                </a:lnTo>
                <a:lnTo>
                  <a:pt x="115951" y="56133"/>
                </a:lnTo>
                <a:lnTo>
                  <a:pt x="115823" y="54228"/>
                </a:lnTo>
                <a:lnTo>
                  <a:pt x="115315" y="50926"/>
                </a:lnTo>
                <a:lnTo>
                  <a:pt x="114935" y="49656"/>
                </a:lnTo>
                <a:lnTo>
                  <a:pt x="114300" y="48640"/>
                </a:lnTo>
                <a:lnTo>
                  <a:pt x="113664" y="47497"/>
                </a:lnTo>
                <a:lnTo>
                  <a:pt x="113030" y="46735"/>
                </a:lnTo>
                <a:lnTo>
                  <a:pt x="111506" y="45973"/>
                </a:lnTo>
                <a:lnTo>
                  <a:pt x="110489" y="45719"/>
                </a:lnTo>
                <a:close/>
              </a:path>
              <a:path w="387350" h="226695">
                <a:moveTo>
                  <a:pt x="50800" y="0"/>
                </a:moveTo>
                <a:lnTo>
                  <a:pt x="44450" y="0"/>
                </a:lnTo>
                <a:lnTo>
                  <a:pt x="41783" y="126"/>
                </a:lnTo>
                <a:lnTo>
                  <a:pt x="39624" y="380"/>
                </a:lnTo>
                <a:lnTo>
                  <a:pt x="37591" y="507"/>
                </a:lnTo>
                <a:lnTo>
                  <a:pt x="35940" y="1015"/>
                </a:lnTo>
                <a:lnTo>
                  <a:pt x="33400" y="2031"/>
                </a:lnTo>
                <a:lnTo>
                  <a:pt x="32512" y="2793"/>
                </a:lnTo>
                <a:lnTo>
                  <a:pt x="32131" y="3428"/>
                </a:lnTo>
                <a:lnTo>
                  <a:pt x="31623" y="4190"/>
                </a:lnTo>
                <a:lnTo>
                  <a:pt x="31369" y="5079"/>
                </a:lnTo>
                <a:lnTo>
                  <a:pt x="31369" y="45719"/>
                </a:lnTo>
                <a:lnTo>
                  <a:pt x="63881" y="45719"/>
                </a:lnTo>
                <a:lnTo>
                  <a:pt x="63881" y="5079"/>
                </a:lnTo>
                <a:lnTo>
                  <a:pt x="55625" y="380"/>
                </a:lnTo>
                <a:lnTo>
                  <a:pt x="53594" y="126"/>
                </a:lnTo>
                <a:lnTo>
                  <a:pt x="50800" y="0"/>
                </a:lnTo>
                <a:close/>
              </a:path>
              <a:path w="387350" h="226695">
                <a:moveTo>
                  <a:pt x="299846" y="42163"/>
                </a:moveTo>
                <a:lnTo>
                  <a:pt x="260222" y="49021"/>
                </a:lnTo>
                <a:lnTo>
                  <a:pt x="226673" y="74951"/>
                </a:lnTo>
                <a:lnTo>
                  <a:pt x="210788" y="116093"/>
                </a:lnTo>
                <a:lnTo>
                  <a:pt x="209422" y="135762"/>
                </a:lnTo>
                <a:lnTo>
                  <a:pt x="209756" y="146071"/>
                </a:lnTo>
                <a:lnTo>
                  <a:pt x="221440" y="189198"/>
                </a:lnTo>
                <a:lnTo>
                  <a:pt x="250174" y="216560"/>
                </a:lnTo>
                <a:lnTo>
                  <a:pt x="296163" y="226186"/>
                </a:lnTo>
                <a:lnTo>
                  <a:pt x="307068" y="225756"/>
                </a:lnTo>
                <a:lnTo>
                  <a:pt x="343856" y="215344"/>
                </a:lnTo>
                <a:lnTo>
                  <a:pt x="363584" y="200278"/>
                </a:lnTo>
                <a:lnTo>
                  <a:pt x="297814" y="200278"/>
                </a:lnTo>
                <a:lnTo>
                  <a:pt x="290314" y="199945"/>
                </a:lnTo>
                <a:lnTo>
                  <a:pt x="254762" y="180720"/>
                </a:lnTo>
                <a:lnTo>
                  <a:pt x="243244" y="140491"/>
                </a:lnTo>
                <a:lnTo>
                  <a:pt x="243116" y="132460"/>
                </a:lnTo>
                <a:lnTo>
                  <a:pt x="243258" y="127752"/>
                </a:lnTo>
                <a:lnTo>
                  <a:pt x="256412" y="86359"/>
                </a:lnTo>
                <a:lnTo>
                  <a:pt x="288925" y="67817"/>
                </a:lnTo>
                <a:lnTo>
                  <a:pt x="366483" y="67817"/>
                </a:lnTo>
                <a:lnTo>
                  <a:pt x="365125" y="66166"/>
                </a:lnTo>
                <a:lnTo>
                  <a:pt x="329600" y="45592"/>
                </a:lnTo>
                <a:lnTo>
                  <a:pt x="310463" y="42544"/>
                </a:lnTo>
                <a:lnTo>
                  <a:pt x="299846" y="42163"/>
                </a:lnTo>
                <a:close/>
              </a:path>
              <a:path w="387350" h="226695">
                <a:moveTo>
                  <a:pt x="366483" y="67817"/>
                </a:moveTo>
                <a:lnTo>
                  <a:pt x="298577" y="67817"/>
                </a:lnTo>
                <a:lnTo>
                  <a:pt x="306149" y="68151"/>
                </a:lnTo>
                <a:lnTo>
                  <a:pt x="313054" y="69151"/>
                </a:lnTo>
                <a:lnTo>
                  <a:pt x="345693" y="93598"/>
                </a:lnTo>
                <a:lnTo>
                  <a:pt x="353136" y="132460"/>
                </a:lnTo>
                <a:lnTo>
                  <a:pt x="353149" y="135762"/>
                </a:lnTo>
                <a:lnTo>
                  <a:pt x="353009" y="140491"/>
                </a:lnTo>
                <a:lnTo>
                  <a:pt x="339979" y="181863"/>
                </a:lnTo>
                <a:lnTo>
                  <a:pt x="335534" y="187705"/>
                </a:lnTo>
                <a:lnTo>
                  <a:pt x="329691" y="192277"/>
                </a:lnTo>
                <a:lnTo>
                  <a:pt x="322707" y="195452"/>
                </a:lnTo>
                <a:lnTo>
                  <a:pt x="315721" y="198754"/>
                </a:lnTo>
                <a:lnTo>
                  <a:pt x="307339" y="200278"/>
                </a:lnTo>
                <a:lnTo>
                  <a:pt x="363584" y="200278"/>
                </a:lnTo>
                <a:lnTo>
                  <a:pt x="383627" y="161268"/>
                </a:lnTo>
                <a:lnTo>
                  <a:pt x="386841" y="132460"/>
                </a:lnTo>
                <a:lnTo>
                  <a:pt x="386508" y="122172"/>
                </a:lnTo>
                <a:lnTo>
                  <a:pt x="374650" y="79152"/>
                </a:lnTo>
                <a:lnTo>
                  <a:pt x="370220" y="72362"/>
                </a:lnTo>
                <a:lnTo>
                  <a:pt x="366483" y="67817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098665" y="7898003"/>
            <a:ext cx="1577720" cy="326136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956802" y="7975981"/>
            <a:ext cx="1072515" cy="184023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1040472" y="8363584"/>
            <a:ext cx="864869" cy="262890"/>
          </a:xfrm>
          <a:custGeom>
            <a:avLst/>
            <a:gdLst/>
            <a:ahLst/>
            <a:cxnLst/>
            <a:rect l="l" t="t" r="r" b="b"/>
            <a:pathLst>
              <a:path w="864869" h="262890">
                <a:moveTo>
                  <a:pt x="22390" y="81407"/>
                </a:moveTo>
                <a:lnTo>
                  <a:pt x="10388" y="81407"/>
                </a:lnTo>
                <a:lnTo>
                  <a:pt x="6261" y="81661"/>
                </a:lnTo>
                <a:lnTo>
                  <a:pt x="4622" y="81915"/>
                </a:lnTo>
                <a:lnTo>
                  <a:pt x="3390" y="82423"/>
                </a:lnTo>
                <a:lnTo>
                  <a:pt x="2171" y="82804"/>
                </a:lnTo>
                <a:lnTo>
                  <a:pt x="1295" y="83312"/>
                </a:lnTo>
                <a:lnTo>
                  <a:pt x="774" y="84074"/>
                </a:lnTo>
                <a:lnTo>
                  <a:pt x="266" y="84709"/>
                </a:lnTo>
                <a:lnTo>
                  <a:pt x="114" y="85217"/>
                </a:lnTo>
                <a:lnTo>
                  <a:pt x="0" y="87630"/>
                </a:lnTo>
                <a:lnTo>
                  <a:pt x="139" y="88646"/>
                </a:lnTo>
                <a:lnTo>
                  <a:pt x="647" y="91186"/>
                </a:lnTo>
                <a:lnTo>
                  <a:pt x="1104" y="92710"/>
                </a:lnTo>
                <a:lnTo>
                  <a:pt x="1752" y="94615"/>
                </a:lnTo>
                <a:lnTo>
                  <a:pt x="53022" y="254889"/>
                </a:lnTo>
                <a:lnTo>
                  <a:pt x="69913" y="260350"/>
                </a:lnTo>
                <a:lnTo>
                  <a:pt x="77787" y="260350"/>
                </a:lnTo>
                <a:lnTo>
                  <a:pt x="93941" y="256921"/>
                </a:lnTo>
                <a:lnTo>
                  <a:pt x="94780" y="256159"/>
                </a:lnTo>
                <a:lnTo>
                  <a:pt x="95389" y="255016"/>
                </a:lnTo>
                <a:lnTo>
                  <a:pt x="103179" y="227076"/>
                </a:lnTo>
                <a:lnTo>
                  <a:pt x="75844" y="227076"/>
                </a:lnTo>
                <a:lnTo>
                  <a:pt x="75463" y="225298"/>
                </a:lnTo>
                <a:lnTo>
                  <a:pt x="33477" y="87249"/>
                </a:lnTo>
                <a:lnTo>
                  <a:pt x="32972" y="85979"/>
                </a:lnTo>
                <a:lnTo>
                  <a:pt x="32638" y="85217"/>
                </a:lnTo>
                <a:lnTo>
                  <a:pt x="32118" y="84455"/>
                </a:lnTo>
                <a:lnTo>
                  <a:pt x="31610" y="83566"/>
                </a:lnTo>
                <a:lnTo>
                  <a:pt x="24574" y="81661"/>
                </a:lnTo>
                <a:lnTo>
                  <a:pt x="22390" y="81407"/>
                </a:lnTo>
                <a:close/>
              </a:path>
              <a:path w="864869" h="262890">
                <a:moveTo>
                  <a:pt x="160305" y="130429"/>
                </a:moveTo>
                <a:lnTo>
                  <a:pt x="130022" y="130429"/>
                </a:lnTo>
                <a:lnTo>
                  <a:pt x="130403" y="132207"/>
                </a:lnTo>
                <a:lnTo>
                  <a:pt x="167360" y="254889"/>
                </a:lnTo>
                <a:lnTo>
                  <a:pt x="184835" y="260350"/>
                </a:lnTo>
                <a:lnTo>
                  <a:pt x="192709" y="260350"/>
                </a:lnTo>
                <a:lnTo>
                  <a:pt x="208089" y="256921"/>
                </a:lnTo>
                <a:lnTo>
                  <a:pt x="208927" y="256159"/>
                </a:lnTo>
                <a:lnTo>
                  <a:pt x="209537" y="255016"/>
                </a:lnTo>
                <a:lnTo>
                  <a:pt x="209930" y="253619"/>
                </a:lnTo>
                <a:lnTo>
                  <a:pt x="218481" y="227076"/>
                </a:lnTo>
                <a:lnTo>
                  <a:pt x="189229" y="227076"/>
                </a:lnTo>
                <a:lnTo>
                  <a:pt x="188836" y="225298"/>
                </a:lnTo>
                <a:lnTo>
                  <a:pt x="160305" y="130429"/>
                </a:lnTo>
                <a:close/>
              </a:path>
              <a:path w="864869" h="262890">
                <a:moveTo>
                  <a:pt x="136829" y="81407"/>
                </a:moveTo>
                <a:lnTo>
                  <a:pt x="125348" y="81407"/>
                </a:lnTo>
                <a:lnTo>
                  <a:pt x="123342" y="81661"/>
                </a:lnTo>
                <a:lnTo>
                  <a:pt x="121348" y="81788"/>
                </a:lnTo>
                <a:lnTo>
                  <a:pt x="115989" y="84455"/>
                </a:lnTo>
                <a:lnTo>
                  <a:pt x="115417" y="85217"/>
                </a:lnTo>
                <a:lnTo>
                  <a:pt x="114998" y="86233"/>
                </a:lnTo>
                <a:lnTo>
                  <a:pt x="114625" y="87630"/>
                </a:lnTo>
                <a:lnTo>
                  <a:pt x="76238" y="225298"/>
                </a:lnTo>
                <a:lnTo>
                  <a:pt x="75844" y="227076"/>
                </a:lnTo>
                <a:lnTo>
                  <a:pt x="103179" y="227076"/>
                </a:lnTo>
                <a:lnTo>
                  <a:pt x="129628" y="132207"/>
                </a:lnTo>
                <a:lnTo>
                  <a:pt x="130022" y="130429"/>
                </a:lnTo>
                <a:lnTo>
                  <a:pt x="160305" y="130429"/>
                </a:lnTo>
                <a:lnTo>
                  <a:pt x="147177" y="86741"/>
                </a:lnTo>
                <a:lnTo>
                  <a:pt x="146977" y="85979"/>
                </a:lnTo>
                <a:lnTo>
                  <a:pt x="146596" y="85090"/>
                </a:lnTo>
                <a:lnTo>
                  <a:pt x="138823" y="81661"/>
                </a:lnTo>
                <a:lnTo>
                  <a:pt x="136829" y="81407"/>
                </a:lnTo>
                <a:close/>
              </a:path>
              <a:path w="864869" h="262890">
                <a:moveTo>
                  <a:pt x="253657" y="81407"/>
                </a:moveTo>
                <a:lnTo>
                  <a:pt x="241973" y="81407"/>
                </a:lnTo>
                <a:lnTo>
                  <a:pt x="239814" y="81661"/>
                </a:lnTo>
                <a:lnTo>
                  <a:pt x="237655" y="81788"/>
                </a:lnTo>
                <a:lnTo>
                  <a:pt x="230797" y="87249"/>
                </a:lnTo>
                <a:lnTo>
                  <a:pt x="189420" y="225298"/>
                </a:lnTo>
                <a:lnTo>
                  <a:pt x="189229" y="227076"/>
                </a:lnTo>
                <a:lnTo>
                  <a:pt x="218481" y="227076"/>
                </a:lnTo>
                <a:lnTo>
                  <a:pt x="261150" y="94615"/>
                </a:lnTo>
                <a:lnTo>
                  <a:pt x="262293" y="91186"/>
                </a:lnTo>
                <a:lnTo>
                  <a:pt x="262801" y="88646"/>
                </a:lnTo>
                <a:lnTo>
                  <a:pt x="262782" y="85090"/>
                </a:lnTo>
                <a:lnTo>
                  <a:pt x="262674" y="84709"/>
                </a:lnTo>
                <a:lnTo>
                  <a:pt x="261785" y="83566"/>
                </a:lnTo>
                <a:lnTo>
                  <a:pt x="261023" y="82931"/>
                </a:lnTo>
                <a:lnTo>
                  <a:pt x="259880" y="82423"/>
                </a:lnTo>
                <a:lnTo>
                  <a:pt x="258864" y="81915"/>
                </a:lnTo>
                <a:lnTo>
                  <a:pt x="257340" y="81661"/>
                </a:lnTo>
                <a:lnTo>
                  <a:pt x="253657" y="81407"/>
                </a:lnTo>
                <a:close/>
              </a:path>
              <a:path w="864869" h="262890">
                <a:moveTo>
                  <a:pt x="382816" y="81407"/>
                </a:moveTo>
                <a:lnTo>
                  <a:pt x="376593" y="81407"/>
                </a:lnTo>
                <a:lnTo>
                  <a:pt x="373926" y="81534"/>
                </a:lnTo>
                <a:lnTo>
                  <a:pt x="371894" y="81788"/>
                </a:lnTo>
                <a:lnTo>
                  <a:pt x="369862" y="81915"/>
                </a:lnTo>
                <a:lnTo>
                  <a:pt x="363766" y="86233"/>
                </a:lnTo>
                <a:lnTo>
                  <a:pt x="363766" y="255524"/>
                </a:lnTo>
                <a:lnTo>
                  <a:pt x="376593" y="260350"/>
                </a:lnTo>
                <a:lnTo>
                  <a:pt x="382816" y="260350"/>
                </a:lnTo>
                <a:lnTo>
                  <a:pt x="394881" y="257048"/>
                </a:lnTo>
                <a:lnTo>
                  <a:pt x="395389" y="256413"/>
                </a:lnTo>
                <a:lnTo>
                  <a:pt x="395643" y="255524"/>
                </a:lnTo>
                <a:lnTo>
                  <a:pt x="395643" y="86233"/>
                </a:lnTo>
                <a:lnTo>
                  <a:pt x="387515" y="81788"/>
                </a:lnTo>
                <a:lnTo>
                  <a:pt x="385483" y="81534"/>
                </a:lnTo>
                <a:lnTo>
                  <a:pt x="382816" y="81407"/>
                </a:lnTo>
                <a:close/>
              </a:path>
              <a:path w="864869" h="262890">
                <a:moveTo>
                  <a:pt x="387261" y="12319"/>
                </a:moveTo>
                <a:lnTo>
                  <a:pt x="372275" y="12319"/>
                </a:lnTo>
                <a:lnTo>
                  <a:pt x="366941" y="13589"/>
                </a:lnTo>
                <a:lnTo>
                  <a:pt x="364147" y="16256"/>
                </a:lnTo>
                <a:lnTo>
                  <a:pt x="361353" y="18796"/>
                </a:lnTo>
                <a:lnTo>
                  <a:pt x="360027" y="23495"/>
                </a:lnTo>
                <a:lnTo>
                  <a:pt x="359956" y="37973"/>
                </a:lnTo>
                <a:lnTo>
                  <a:pt x="361353" y="42799"/>
                </a:lnTo>
                <a:lnTo>
                  <a:pt x="364020" y="45339"/>
                </a:lnTo>
                <a:lnTo>
                  <a:pt x="366814" y="47879"/>
                </a:lnTo>
                <a:lnTo>
                  <a:pt x="372021" y="49149"/>
                </a:lnTo>
                <a:lnTo>
                  <a:pt x="387007" y="49149"/>
                </a:lnTo>
                <a:lnTo>
                  <a:pt x="392341" y="47879"/>
                </a:lnTo>
                <a:lnTo>
                  <a:pt x="395135" y="45212"/>
                </a:lnTo>
                <a:lnTo>
                  <a:pt x="397929" y="42672"/>
                </a:lnTo>
                <a:lnTo>
                  <a:pt x="399254" y="37973"/>
                </a:lnTo>
                <a:lnTo>
                  <a:pt x="399326" y="23495"/>
                </a:lnTo>
                <a:lnTo>
                  <a:pt x="397929" y="18669"/>
                </a:lnTo>
                <a:lnTo>
                  <a:pt x="395262" y="16129"/>
                </a:lnTo>
                <a:lnTo>
                  <a:pt x="392468" y="13589"/>
                </a:lnTo>
                <a:lnTo>
                  <a:pt x="387261" y="12319"/>
                </a:lnTo>
                <a:close/>
              </a:path>
              <a:path w="864869" h="262890">
                <a:moveTo>
                  <a:pt x="558711" y="107823"/>
                </a:moveTo>
                <a:lnTo>
                  <a:pt x="526707" y="107823"/>
                </a:lnTo>
                <a:lnTo>
                  <a:pt x="526806" y="209292"/>
                </a:lnTo>
                <a:lnTo>
                  <a:pt x="538634" y="248666"/>
                </a:lnTo>
                <a:lnTo>
                  <a:pt x="568617" y="262382"/>
                </a:lnTo>
                <a:lnTo>
                  <a:pt x="580682" y="262382"/>
                </a:lnTo>
                <a:lnTo>
                  <a:pt x="609765" y="245872"/>
                </a:lnTo>
                <a:lnTo>
                  <a:pt x="609638" y="238125"/>
                </a:lnTo>
                <a:lnTo>
                  <a:pt x="609284" y="236093"/>
                </a:lnTo>
                <a:lnTo>
                  <a:pt x="573951" y="236093"/>
                </a:lnTo>
                <a:lnTo>
                  <a:pt x="567601" y="233172"/>
                </a:lnTo>
                <a:lnTo>
                  <a:pt x="558711" y="201168"/>
                </a:lnTo>
                <a:lnTo>
                  <a:pt x="558711" y="107823"/>
                </a:lnTo>
                <a:close/>
              </a:path>
              <a:path w="864869" h="262890">
                <a:moveTo>
                  <a:pt x="605955" y="230886"/>
                </a:moveTo>
                <a:lnTo>
                  <a:pt x="604304" y="230886"/>
                </a:lnTo>
                <a:lnTo>
                  <a:pt x="603161" y="231267"/>
                </a:lnTo>
                <a:lnTo>
                  <a:pt x="601891" y="231775"/>
                </a:lnTo>
                <a:lnTo>
                  <a:pt x="600494" y="232283"/>
                </a:lnTo>
                <a:lnTo>
                  <a:pt x="598970" y="232918"/>
                </a:lnTo>
                <a:lnTo>
                  <a:pt x="595414" y="234188"/>
                </a:lnTo>
                <a:lnTo>
                  <a:pt x="593382" y="234696"/>
                </a:lnTo>
                <a:lnTo>
                  <a:pt x="590969" y="235331"/>
                </a:lnTo>
                <a:lnTo>
                  <a:pt x="588683" y="235839"/>
                </a:lnTo>
                <a:lnTo>
                  <a:pt x="586016" y="236093"/>
                </a:lnTo>
                <a:lnTo>
                  <a:pt x="609284" y="236093"/>
                </a:lnTo>
                <a:lnTo>
                  <a:pt x="609130" y="235204"/>
                </a:lnTo>
                <a:lnTo>
                  <a:pt x="608876" y="234061"/>
                </a:lnTo>
                <a:lnTo>
                  <a:pt x="608495" y="233172"/>
                </a:lnTo>
                <a:lnTo>
                  <a:pt x="608241" y="232283"/>
                </a:lnTo>
                <a:lnTo>
                  <a:pt x="607733" y="231648"/>
                </a:lnTo>
                <a:lnTo>
                  <a:pt x="607098" y="231394"/>
                </a:lnTo>
                <a:lnTo>
                  <a:pt x="606590" y="231140"/>
                </a:lnTo>
                <a:lnTo>
                  <a:pt x="605955" y="230886"/>
                </a:lnTo>
                <a:close/>
              </a:path>
              <a:path w="864869" h="262890">
                <a:moveTo>
                  <a:pt x="604431" y="82296"/>
                </a:moveTo>
                <a:lnTo>
                  <a:pt x="501561" y="82296"/>
                </a:lnTo>
                <a:lnTo>
                  <a:pt x="500672" y="82550"/>
                </a:lnTo>
                <a:lnTo>
                  <a:pt x="498894" y="83312"/>
                </a:lnTo>
                <a:lnTo>
                  <a:pt x="498259" y="84074"/>
                </a:lnTo>
                <a:lnTo>
                  <a:pt x="497751" y="85217"/>
                </a:lnTo>
                <a:lnTo>
                  <a:pt x="497243" y="86233"/>
                </a:lnTo>
                <a:lnTo>
                  <a:pt x="496862" y="87503"/>
                </a:lnTo>
                <a:lnTo>
                  <a:pt x="496481" y="89154"/>
                </a:lnTo>
                <a:lnTo>
                  <a:pt x="496227" y="90805"/>
                </a:lnTo>
                <a:lnTo>
                  <a:pt x="495973" y="92710"/>
                </a:lnTo>
                <a:lnTo>
                  <a:pt x="495973" y="99568"/>
                </a:lnTo>
                <a:lnTo>
                  <a:pt x="496608" y="102870"/>
                </a:lnTo>
                <a:lnTo>
                  <a:pt x="497751" y="104775"/>
                </a:lnTo>
                <a:lnTo>
                  <a:pt x="498894" y="106807"/>
                </a:lnTo>
                <a:lnTo>
                  <a:pt x="500418" y="107823"/>
                </a:lnTo>
                <a:lnTo>
                  <a:pt x="605320" y="107823"/>
                </a:lnTo>
                <a:lnTo>
                  <a:pt x="606844" y="106807"/>
                </a:lnTo>
                <a:lnTo>
                  <a:pt x="607987" y="104775"/>
                </a:lnTo>
                <a:lnTo>
                  <a:pt x="609130" y="102870"/>
                </a:lnTo>
                <a:lnTo>
                  <a:pt x="609765" y="99568"/>
                </a:lnTo>
                <a:lnTo>
                  <a:pt x="609638" y="90805"/>
                </a:lnTo>
                <a:lnTo>
                  <a:pt x="609130" y="87503"/>
                </a:lnTo>
                <a:lnTo>
                  <a:pt x="608749" y="86233"/>
                </a:lnTo>
                <a:lnTo>
                  <a:pt x="608114" y="85217"/>
                </a:lnTo>
                <a:lnTo>
                  <a:pt x="607606" y="84074"/>
                </a:lnTo>
                <a:lnTo>
                  <a:pt x="606844" y="83312"/>
                </a:lnTo>
                <a:lnTo>
                  <a:pt x="605320" y="82550"/>
                </a:lnTo>
                <a:lnTo>
                  <a:pt x="604431" y="82296"/>
                </a:lnTo>
                <a:close/>
              </a:path>
              <a:path w="864869" h="262890">
                <a:moveTo>
                  <a:pt x="545884" y="36576"/>
                </a:moveTo>
                <a:lnTo>
                  <a:pt x="539534" y="36576"/>
                </a:lnTo>
                <a:lnTo>
                  <a:pt x="536994" y="36703"/>
                </a:lnTo>
                <a:lnTo>
                  <a:pt x="534835" y="36957"/>
                </a:lnTo>
                <a:lnTo>
                  <a:pt x="532803" y="37084"/>
                </a:lnTo>
                <a:lnTo>
                  <a:pt x="531152" y="37592"/>
                </a:lnTo>
                <a:lnTo>
                  <a:pt x="530009" y="38100"/>
                </a:lnTo>
                <a:lnTo>
                  <a:pt x="528739" y="38608"/>
                </a:lnTo>
                <a:lnTo>
                  <a:pt x="527850" y="39370"/>
                </a:lnTo>
                <a:lnTo>
                  <a:pt x="527469" y="40005"/>
                </a:lnTo>
                <a:lnTo>
                  <a:pt x="526961" y="40767"/>
                </a:lnTo>
                <a:lnTo>
                  <a:pt x="526707" y="41656"/>
                </a:lnTo>
                <a:lnTo>
                  <a:pt x="526707" y="82296"/>
                </a:lnTo>
                <a:lnTo>
                  <a:pt x="558711" y="82296"/>
                </a:lnTo>
                <a:lnTo>
                  <a:pt x="558711" y="41656"/>
                </a:lnTo>
                <a:lnTo>
                  <a:pt x="550583" y="36957"/>
                </a:lnTo>
                <a:lnTo>
                  <a:pt x="548551" y="36703"/>
                </a:lnTo>
                <a:lnTo>
                  <a:pt x="545884" y="36576"/>
                </a:lnTo>
                <a:close/>
              </a:path>
              <a:path w="864869" h="262890">
                <a:moveTo>
                  <a:pt x="733336" y="0"/>
                </a:moveTo>
                <a:lnTo>
                  <a:pt x="727113" y="0"/>
                </a:lnTo>
                <a:lnTo>
                  <a:pt x="724446" y="127"/>
                </a:lnTo>
                <a:lnTo>
                  <a:pt x="714286" y="5080"/>
                </a:lnTo>
                <a:lnTo>
                  <a:pt x="714286" y="255524"/>
                </a:lnTo>
                <a:lnTo>
                  <a:pt x="727113" y="260350"/>
                </a:lnTo>
                <a:lnTo>
                  <a:pt x="733336" y="260350"/>
                </a:lnTo>
                <a:lnTo>
                  <a:pt x="745401" y="257048"/>
                </a:lnTo>
                <a:lnTo>
                  <a:pt x="745909" y="256413"/>
                </a:lnTo>
                <a:lnTo>
                  <a:pt x="746163" y="255524"/>
                </a:lnTo>
                <a:lnTo>
                  <a:pt x="746163" y="137541"/>
                </a:lnTo>
                <a:lnTo>
                  <a:pt x="752735" y="130111"/>
                </a:lnTo>
                <a:lnTo>
                  <a:pt x="784644" y="106299"/>
                </a:lnTo>
                <a:lnTo>
                  <a:pt x="746163" y="106299"/>
                </a:lnTo>
                <a:lnTo>
                  <a:pt x="746163" y="5080"/>
                </a:lnTo>
                <a:lnTo>
                  <a:pt x="745909" y="4191"/>
                </a:lnTo>
                <a:lnTo>
                  <a:pt x="736003" y="127"/>
                </a:lnTo>
                <a:lnTo>
                  <a:pt x="733336" y="0"/>
                </a:lnTo>
                <a:close/>
              </a:path>
              <a:path w="864869" h="262890">
                <a:moveTo>
                  <a:pt x="854997" y="105410"/>
                </a:moveTo>
                <a:lnTo>
                  <a:pt x="801535" y="105410"/>
                </a:lnTo>
                <a:lnTo>
                  <a:pt x="806996" y="106426"/>
                </a:lnTo>
                <a:lnTo>
                  <a:pt x="816394" y="110998"/>
                </a:lnTo>
                <a:lnTo>
                  <a:pt x="832269" y="146939"/>
                </a:lnTo>
                <a:lnTo>
                  <a:pt x="832269" y="255524"/>
                </a:lnTo>
                <a:lnTo>
                  <a:pt x="832523" y="256413"/>
                </a:lnTo>
                <a:lnTo>
                  <a:pt x="845096" y="260350"/>
                </a:lnTo>
                <a:lnTo>
                  <a:pt x="851446" y="260350"/>
                </a:lnTo>
                <a:lnTo>
                  <a:pt x="863511" y="257048"/>
                </a:lnTo>
                <a:lnTo>
                  <a:pt x="864019" y="256413"/>
                </a:lnTo>
                <a:lnTo>
                  <a:pt x="864273" y="255524"/>
                </a:lnTo>
                <a:lnTo>
                  <a:pt x="864273" y="152654"/>
                </a:lnTo>
                <a:lnTo>
                  <a:pt x="858939" y="113284"/>
                </a:lnTo>
                <a:lnTo>
                  <a:pt x="855383" y="105918"/>
                </a:lnTo>
                <a:lnTo>
                  <a:pt x="854997" y="105410"/>
                </a:lnTo>
                <a:close/>
              </a:path>
              <a:path w="864869" h="262890">
                <a:moveTo>
                  <a:pt x="801916" y="78740"/>
                </a:moveTo>
                <a:lnTo>
                  <a:pt x="760006" y="94138"/>
                </a:lnTo>
                <a:lnTo>
                  <a:pt x="746163" y="106299"/>
                </a:lnTo>
                <a:lnTo>
                  <a:pt x="784644" y="106299"/>
                </a:lnTo>
                <a:lnTo>
                  <a:pt x="787311" y="105410"/>
                </a:lnTo>
                <a:lnTo>
                  <a:pt x="854997" y="105410"/>
                </a:lnTo>
                <a:lnTo>
                  <a:pt x="818013" y="80168"/>
                </a:lnTo>
                <a:lnTo>
                  <a:pt x="810321" y="79097"/>
                </a:lnTo>
                <a:lnTo>
                  <a:pt x="801916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89860" y="8363584"/>
            <a:ext cx="1628013" cy="32715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083811" y="8363584"/>
            <a:ext cx="1169162" cy="262763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5504941" y="8363584"/>
            <a:ext cx="638175" cy="262890"/>
          </a:xfrm>
          <a:custGeom>
            <a:avLst/>
            <a:gdLst/>
            <a:ahLst/>
            <a:cxnLst/>
            <a:rect l="l" t="t" r="r" b="b"/>
            <a:pathLst>
              <a:path w="638175" h="262890">
                <a:moveTo>
                  <a:pt x="62737" y="107823"/>
                </a:moveTo>
                <a:lnTo>
                  <a:pt x="30734" y="107823"/>
                </a:lnTo>
                <a:lnTo>
                  <a:pt x="30833" y="209292"/>
                </a:lnTo>
                <a:lnTo>
                  <a:pt x="42661" y="248666"/>
                </a:lnTo>
                <a:lnTo>
                  <a:pt x="72644" y="262382"/>
                </a:lnTo>
                <a:lnTo>
                  <a:pt x="84709" y="262382"/>
                </a:lnTo>
                <a:lnTo>
                  <a:pt x="113792" y="245872"/>
                </a:lnTo>
                <a:lnTo>
                  <a:pt x="113665" y="238125"/>
                </a:lnTo>
                <a:lnTo>
                  <a:pt x="113311" y="236093"/>
                </a:lnTo>
                <a:lnTo>
                  <a:pt x="77978" y="236093"/>
                </a:lnTo>
                <a:lnTo>
                  <a:pt x="71628" y="233172"/>
                </a:lnTo>
                <a:lnTo>
                  <a:pt x="62737" y="201168"/>
                </a:lnTo>
                <a:lnTo>
                  <a:pt x="62737" y="107823"/>
                </a:lnTo>
                <a:close/>
              </a:path>
              <a:path w="638175" h="262890">
                <a:moveTo>
                  <a:pt x="109982" y="230886"/>
                </a:moveTo>
                <a:lnTo>
                  <a:pt x="108331" y="230886"/>
                </a:lnTo>
                <a:lnTo>
                  <a:pt x="107187" y="231267"/>
                </a:lnTo>
                <a:lnTo>
                  <a:pt x="105918" y="231775"/>
                </a:lnTo>
                <a:lnTo>
                  <a:pt x="104521" y="232283"/>
                </a:lnTo>
                <a:lnTo>
                  <a:pt x="102997" y="232918"/>
                </a:lnTo>
                <a:lnTo>
                  <a:pt x="99441" y="234188"/>
                </a:lnTo>
                <a:lnTo>
                  <a:pt x="97409" y="234696"/>
                </a:lnTo>
                <a:lnTo>
                  <a:pt x="94996" y="235331"/>
                </a:lnTo>
                <a:lnTo>
                  <a:pt x="92710" y="235839"/>
                </a:lnTo>
                <a:lnTo>
                  <a:pt x="90043" y="236093"/>
                </a:lnTo>
                <a:lnTo>
                  <a:pt x="113311" y="236093"/>
                </a:lnTo>
                <a:lnTo>
                  <a:pt x="113157" y="235204"/>
                </a:lnTo>
                <a:lnTo>
                  <a:pt x="112903" y="234061"/>
                </a:lnTo>
                <a:lnTo>
                  <a:pt x="112522" y="233172"/>
                </a:lnTo>
                <a:lnTo>
                  <a:pt x="112268" y="232283"/>
                </a:lnTo>
                <a:lnTo>
                  <a:pt x="111760" y="231648"/>
                </a:lnTo>
                <a:lnTo>
                  <a:pt x="111125" y="231394"/>
                </a:lnTo>
                <a:lnTo>
                  <a:pt x="110617" y="231140"/>
                </a:lnTo>
                <a:lnTo>
                  <a:pt x="109982" y="230886"/>
                </a:lnTo>
                <a:close/>
              </a:path>
              <a:path w="638175" h="262890">
                <a:moveTo>
                  <a:pt x="108458" y="82296"/>
                </a:moveTo>
                <a:lnTo>
                  <a:pt x="5587" y="82296"/>
                </a:lnTo>
                <a:lnTo>
                  <a:pt x="4699" y="82550"/>
                </a:lnTo>
                <a:lnTo>
                  <a:pt x="2921" y="83312"/>
                </a:lnTo>
                <a:lnTo>
                  <a:pt x="2286" y="84074"/>
                </a:lnTo>
                <a:lnTo>
                  <a:pt x="1778" y="85217"/>
                </a:lnTo>
                <a:lnTo>
                  <a:pt x="1270" y="86233"/>
                </a:lnTo>
                <a:lnTo>
                  <a:pt x="888" y="87503"/>
                </a:lnTo>
                <a:lnTo>
                  <a:pt x="508" y="89154"/>
                </a:lnTo>
                <a:lnTo>
                  <a:pt x="254" y="90805"/>
                </a:lnTo>
                <a:lnTo>
                  <a:pt x="0" y="92710"/>
                </a:lnTo>
                <a:lnTo>
                  <a:pt x="0" y="99568"/>
                </a:lnTo>
                <a:lnTo>
                  <a:pt x="635" y="102870"/>
                </a:lnTo>
                <a:lnTo>
                  <a:pt x="1778" y="104775"/>
                </a:lnTo>
                <a:lnTo>
                  <a:pt x="2921" y="106807"/>
                </a:lnTo>
                <a:lnTo>
                  <a:pt x="4445" y="107823"/>
                </a:lnTo>
                <a:lnTo>
                  <a:pt x="109347" y="107823"/>
                </a:lnTo>
                <a:lnTo>
                  <a:pt x="110871" y="106807"/>
                </a:lnTo>
                <a:lnTo>
                  <a:pt x="112013" y="104775"/>
                </a:lnTo>
                <a:lnTo>
                  <a:pt x="113157" y="102870"/>
                </a:lnTo>
                <a:lnTo>
                  <a:pt x="113792" y="99568"/>
                </a:lnTo>
                <a:lnTo>
                  <a:pt x="113665" y="90805"/>
                </a:lnTo>
                <a:lnTo>
                  <a:pt x="113157" y="87503"/>
                </a:lnTo>
                <a:lnTo>
                  <a:pt x="112775" y="86233"/>
                </a:lnTo>
                <a:lnTo>
                  <a:pt x="112141" y="85217"/>
                </a:lnTo>
                <a:lnTo>
                  <a:pt x="111633" y="84074"/>
                </a:lnTo>
                <a:lnTo>
                  <a:pt x="110871" y="83312"/>
                </a:lnTo>
                <a:lnTo>
                  <a:pt x="109347" y="82550"/>
                </a:lnTo>
                <a:lnTo>
                  <a:pt x="108458" y="82296"/>
                </a:lnTo>
                <a:close/>
              </a:path>
              <a:path w="638175" h="262890">
                <a:moveTo>
                  <a:pt x="49911" y="36576"/>
                </a:moveTo>
                <a:lnTo>
                  <a:pt x="43561" y="36576"/>
                </a:lnTo>
                <a:lnTo>
                  <a:pt x="41021" y="36703"/>
                </a:lnTo>
                <a:lnTo>
                  <a:pt x="38862" y="36957"/>
                </a:lnTo>
                <a:lnTo>
                  <a:pt x="36830" y="37084"/>
                </a:lnTo>
                <a:lnTo>
                  <a:pt x="35179" y="37592"/>
                </a:lnTo>
                <a:lnTo>
                  <a:pt x="34036" y="38100"/>
                </a:lnTo>
                <a:lnTo>
                  <a:pt x="32766" y="38608"/>
                </a:lnTo>
                <a:lnTo>
                  <a:pt x="31877" y="39370"/>
                </a:lnTo>
                <a:lnTo>
                  <a:pt x="31496" y="40005"/>
                </a:lnTo>
                <a:lnTo>
                  <a:pt x="30987" y="40767"/>
                </a:lnTo>
                <a:lnTo>
                  <a:pt x="30734" y="41656"/>
                </a:lnTo>
                <a:lnTo>
                  <a:pt x="30734" y="82296"/>
                </a:lnTo>
                <a:lnTo>
                  <a:pt x="62737" y="82296"/>
                </a:lnTo>
                <a:lnTo>
                  <a:pt x="62737" y="41656"/>
                </a:lnTo>
                <a:lnTo>
                  <a:pt x="54610" y="36957"/>
                </a:lnTo>
                <a:lnTo>
                  <a:pt x="52578" y="36703"/>
                </a:lnTo>
                <a:lnTo>
                  <a:pt x="49911" y="36576"/>
                </a:lnTo>
                <a:close/>
              </a:path>
              <a:path w="638175" h="262890">
                <a:moveTo>
                  <a:pt x="237362" y="0"/>
                </a:moveTo>
                <a:lnTo>
                  <a:pt x="231140" y="0"/>
                </a:lnTo>
                <a:lnTo>
                  <a:pt x="228473" y="127"/>
                </a:lnTo>
                <a:lnTo>
                  <a:pt x="218312" y="5080"/>
                </a:lnTo>
                <a:lnTo>
                  <a:pt x="218312" y="255524"/>
                </a:lnTo>
                <a:lnTo>
                  <a:pt x="231140" y="260350"/>
                </a:lnTo>
                <a:lnTo>
                  <a:pt x="237362" y="260350"/>
                </a:lnTo>
                <a:lnTo>
                  <a:pt x="249428" y="257048"/>
                </a:lnTo>
                <a:lnTo>
                  <a:pt x="249936" y="256413"/>
                </a:lnTo>
                <a:lnTo>
                  <a:pt x="250190" y="255524"/>
                </a:lnTo>
                <a:lnTo>
                  <a:pt x="250190" y="137541"/>
                </a:lnTo>
                <a:lnTo>
                  <a:pt x="256762" y="130111"/>
                </a:lnTo>
                <a:lnTo>
                  <a:pt x="288671" y="106299"/>
                </a:lnTo>
                <a:lnTo>
                  <a:pt x="250190" y="106299"/>
                </a:lnTo>
                <a:lnTo>
                  <a:pt x="250190" y="5080"/>
                </a:lnTo>
                <a:lnTo>
                  <a:pt x="249936" y="4191"/>
                </a:lnTo>
                <a:lnTo>
                  <a:pt x="240030" y="127"/>
                </a:lnTo>
                <a:lnTo>
                  <a:pt x="237362" y="0"/>
                </a:lnTo>
                <a:close/>
              </a:path>
              <a:path w="638175" h="262890">
                <a:moveTo>
                  <a:pt x="359023" y="105410"/>
                </a:moveTo>
                <a:lnTo>
                  <a:pt x="305562" y="105410"/>
                </a:lnTo>
                <a:lnTo>
                  <a:pt x="311023" y="106426"/>
                </a:lnTo>
                <a:lnTo>
                  <a:pt x="320421" y="110998"/>
                </a:lnTo>
                <a:lnTo>
                  <a:pt x="336296" y="146939"/>
                </a:lnTo>
                <a:lnTo>
                  <a:pt x="336296" y="255524"/>
                </a:lnTo>
                <a:lnTo>
                  <a:pt x="336550" y="256413"/>
                </a:lnTo>
                <a:lnTo>
                  <a:pt x="349123" y="260350"/>
                </a:lnTo>
                <a:lnTo>
                  <a:pt x="355473" y="260350"/>
                </a:lnTo>
                <a:lnTo>
                  <a:pt x="367538" y="257048"/>
                </a:lnTo>
                <a:lnTo>
                  <a:pt x="368046" y="256413"/>
                </a:lnTo>
                <a:lnTo>
                  <a:pt x="368300" y="255524"/>
                </a:lnTo>
                <a:lnTo>
                  <a:pt x="368300" y="152654"/>
                </a:lnTo>
                <a:lnTo>
                  <a:pt x="362966" y="113284"/>
                </a:lnTo>
                <a:lnTo>
                  <a:pt x="359410" y="105918"/>
                </a:lnTo>
                <a:lnTo>
                  <a:pt x="359023" y="105410"/>
                </a:lnTo>
                <a:close/>
              </a:path>
              <a:path w="638175" h="262890">
                <a:moveTo>
                  <a:pt x="305943" y="78740"/>
                </a:moveTo>
                <a:lnTo>
                  <a:pt x="264033" y="94138"/>
                </a:lnTo>
                <a:lnTo>
                  <a:pt x="250190" y="106299"/>
                </a:lnTo>
                <a:lnTo>
                  <a:pt x="288671" y="106299"/>
                </a:lnTo>
                <a:lnTo>
                  <a:pt x="291338" y="105410"/>
                </a:lnTo>
                <a:lnTo>
                  <a:pt x="359023" y="105410"/>
                </a:lnTo>
                <a:lnTo>
                  <a:pt x="322040" y="80168"/>
                </a:lnTo>
                <a:lnTo>
                  <a:pt x="314348" y="79097"/>
                </a:lnTo>
                <a:lnTo>
                  <a:pt x="305943" y="78740"/>
                </a:lnTo>
                <a:close/>
              </a:path>
              <a:path w="638175" h="262890">
                <a:moveTo>
                  <a:pt x="561594" y="78740"/>
                </a:moveTo>
                <a:lnTo>
                  <a:pt x="519491" y="88737"/>
                </a:lnTo>
                <a:lnTo>
                  <a:pt x="490886" y="116903"/>
                </a:lnTo>
                <a:lnTo>
                  <a:pt x="478385" y="161077"/>
                </a:lnTo>
                <a:lnTo>
                  <a:pt x="478035" y="171831"/>
                </a:lnTo>
                <a:lnTo>
                  <a:pt x="478365" y="182576"/>
                </a:lnTo>
                <a:lnTo>
                  <a:pt x="490563" y="227076"/>
                </a:lnTo>
                <a:lnTo>
                  <a:pt x="519666" y="253708"/>
                </a:lnTo>
                <a:lnTo>
                  <a:pt x="565023" y="262763"/>
                </a:lnTo>
                <a:lnTo>
                  <a:pt x="573278" y="262763"/>
                </a:lnTo>
                <a:lnTo>
                  <a:pt x="581025" y="262128"/>
                </a:lnTo>
                <a:lnTo>
                  <a:pt x="595630" y="259842"/>
                </a:lnTo>
                <a:lnTo>
                  <a:pt x="602107" y="258445"/>
                </a:lnTo>
                <a:lnTo>
                  <a:pt x="607568" y="256921"/>
                </a:lnTo>
                <a:lnTo>
                  <a:pt x="613156" y="255524"/>
                </a:lnTo>
                <a:lnTo>
                  <a:pt x="629158" y="246888"/>
                </a:lnTo>
                <a:lnTo>
                  <a:pt x="629666" y="246126"/>
                </a:lnTo>
                <a:lnTo>
                  <a:pt x="629970" y="245187"/>
                </a:lnTo>
                <a:lnTo>
                  <a:pt x="630174" y="244475"/>
                </a:lnTo>
                <a:lnTo>
                  <a:pt x="630301" y="243459"/>
                </a:lnTo>
                <a:lnTo>
                  <a:pt x="630555" y="242443"/>
                </a:lnTo>
                <a:lnTo>
                  <a:pt x="630809" y="240030"/>
                </a:lnTo>
                <a:lnTo>
                  <a:pt x="630809" y="237871"/>
                </a:lnTo>
                <a:lnTo>
                  <a:pt x="568071" y="237871"/>
                </a:lnTo>
                <a:lnTo>
                  <a:pt x="560474" y="237589"/>
                </a:lnTo>
                <a:lnTo>
                  <a:pt x="523748" y="221234"/>
                </a:lnTo>
                <a:lnTo>
                  <a:pt x="519175" y="215900"/>
                </a:lnTo>
                <a:lnTo>
                  <a:pt x="515874" y="209550"/>
                </a:lnTo>
                <a:lnTo>
                  <a:pt x="513969" y="202057"/>
                </a:lnTo>
                <a:lnTo>
                  <a:pt x="512063" y="194691"/>
                </a:lnTo>
                <a:lnTo>
                  <a:pt x="511048" y="186309"/>
                </a:lnTo>
                <a:lnTo>
                  <a:pt x="511048" y="177038"/>
                </a:lnTo>
                <a:lnTo>
                  <a:pt x="629031" y="177038"/>
                </a:lnTo>
                <a:lnTo>
                  <a:pt x="631825" y="175895"/>
                </a:lnTo>
                <a:lnTo>
                  <a:pt x="636905" y="171831"/>
                </a:lnTo>
                <a:lnTo>
                  <a:pt x="638175" y="168402"/>
                </a:lnTo>
                <a:lnTo>
                  <a:pt x="638058" y="154432"/>
                </a:lnTo>
                <a:lnTo>
                  <a:pt x="511048" y="154432"/>
                </a:lnTo>
                <a:lnTo>
                  <a:pt x="511302" y="147701"/>
                </a:lnTo>
                <a:lnTo>
                  <a:pt x="533146" y="109855"/>
                </a:lnTo>
                <a:lnTo>
                  <a:pt x="539115" y="107061"/>
                </a:lnTo>
                <a:lnTo>
                  <a:pt x="545084" y="104140"/>
                </a:lnTo>
                <a:lnTo>
                  <a:pt x="552069" y="102743"/>
                </a:lnTo>
                <a:lnTo>
                  <a:pt x="620637" y="102743"/>
                </a:lnTo>
                <a:lnTo>
                  <a:pt x="620141" y="102108"/>
                </a:lnTo>
                <a:lnTo>
                  <a:pt x="580532" y="80343"/>
                </a:lnTo>
                <a:lnTo>
                  <a:pt x="571426" y="79142"/>
                </a:lnTo>
                <a:lnTo>
                  <a:pt x="561594" y="78740"/>
                </a:lnTo>
                <a:close/>
              </a:path>
              <a:path w="638175" h="262890">
                <a:moveTo>
                  <a:pt x="626491" y="225171"/>
                </a:moveTo>
                <a:lnTo>
                  <a:pt x="624078" y="225171"/>
                </a:lnTo>
                <a:lnTo>
                  <a:pt x="621665" y="225806"/>
                </a:lnTo>
                <a:lnTo>
                  <a:pt x="618744" y="227076"/>
                </a:lnTo>
                <a:lnTo>
                  <a:pt x="615696" y="228473"/>
                </a:lnTo>
                <a:lnTo>
                  <a:pt x="607060" y="231521"/>
                </a:lnTo>
                <a:lnTo>
                  <a:pt x="602234" y="233045"/>
                </a:lnTo>
                <a:lnTo>
                  <a:pt x="596646" y="234569"/>
                </a:lnTo>
                <a:lnTo>
                  <a:pt x="583692" y="237109"/>
                </a:lnTo>
                <a:lnTo>
                  <a:pt x="576326" y="237871"/>
                </a:lnTo>
                <a:lnTo>
                  <a:pt x="630809" y="237871"/>
                </a:lnTo>
                <a:lnTo>
                  <a:pt x="627253" y="225425"/>
                </a:lnTo>
                <a:lnTo>
                  <a:pt x="626491" y="225171"/>
                </a:lnTo>
                <a:close/>
              </a:path>
              <a:path w="638175" h="262890">
                <a:moveTo>
                  <a:pt x="620637" y="102743"/>
                </a:moveTo>
                <a:lnTo>
                  <a:pt x="559943" y="102743"/>
                </a:lnTo>
                <a:lnTo>
                  <a:pt x="570829" y="103600"/>
                </a:lnTo>
                <a:lnTo>
                  <a:pt x="580263" y="106172"/>
                </a:lnTo>
                <a:lnTo>
                  <a:pt x="605565" y="142998"/>
                </a:lnTo>
                <a:lnTo>
                  <a:pt x="606044" y="154432"/>
                </a:lnTo>
                <a:lnTo>
                  <a:pt x="638058" y="154432"/>
                </a:lnTo>
                <a:lnTo>
                  <a:pt x="628198" y="113665"/>
                </a:lnTo>
                <a:lnTo>
                  <a:pt x="624498" y="107680"/>
                </a:lnTo>
                <a:lnTo>
                  <a:pt x="620637" y="102743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24295" y="8363584"/>
            <a:ext cx="2212594" cy="326897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8890127" y="8362315"/>
            <a:ext cx="382270" cy="264160"/>
          </a:xfrm>
          <a:custGeom>
            <a:avLst/>
            <a:gdLst/>
            <a:ahLst/>
            <a:cxnLst/>
            <a:rect l="l" t="t" r="r" b="b"/>
            <a:pathLst>
              <a:path w="382270" h="264159">
                <a:moveTo>
                  <a:pt x="88773" y="80009"/>
                </a:moveTo>
                <a:lnTo>
                  <a:pt x="49911" y="86867"/>
                </a:lnTo>
                <a:lnTo>
                  <a:pt x="16964" y="112797"/>
                </a:lnTo>
                <a:lnTo>
                  <a:pt x="1412" y="153939"/>
                </a:lnTo>
                <a:lnTo>
                  <a:pt x="0" y="173608"/>
                </a:lnTo>
                <a:lnTo>
                  <a:pt x="331" y="183917"/>
                </a:lnTo>
                <a:lnTo>
                  <a:pt x="11811" y="227044"/>
                </a:lnTo>
                <a:lnTo>
                  <a:pt x="40084" y="254406"/>
                </a:lnTo>
                <a:lnTo>
                  <a:pt x="85090" y="264032"/>
                </a:lnTo>
                <a:lnTo>
                  <a:pt x="95805" y="263602"/>
                </a:lnTo>
                <a:lnTo>
                  <a:pt x="139287" y="248665"/>
                </a:lnTo>
                <a:lnTo>
                  <a:pt x="151254" y="238124"/>
                </a:lnTo>
                <a:lnTo>
                  <a:pt x="86741" y="238124"/>
                </a:lnTo>
                <a:lnTo>
                  <a:pt x="79355" y="237791"/>
                </a:lnTo>
                <a:lnTo>
                  <a:pt x="44576" y="218566"/>
                </a:lnTo>
                <a:lnTo>
                  <a:pt x="40386" y="212470"/>
                </a:lnTo>
                <a:lnTo>
                  <a:pt x="33196" y="173608"/>
                </a:lnTo>
                <a:lnTo>
                  <a:pt x="33181" y="170306"/>
                </a:lnTo>
                <a:lnTo>
                  <a:pt x="33310" y="165598"/>
                </a:lnTo>
                <a:lnTo>
                  <a:pt x="46227" y="124205"/>
                </a:lnTo>
                <a:lnTo>
                  <a:pt x="50546" y="118363"/>
                </a:lnTo>
                <a:lnTo>
                  <a:pt x="56261" y="113791"/>
                </a:lnTo>
                <a:lnTo>
                  <a:pt x="69850" y="107314"/>
                </a:lnTo>
                <a:lnTo>
                  <a:pt x="78104" y="105663"/>
                </a:lnTo>
                <a:lnTo>
                  <a:pt x="154221" y="105663"/>
                </a:lnTo>
                <a:lnTo>
                  <a:pt x="152907" y="104012"/>
                </a:lnTo>
                <a:lnTo>
                  <a:pt x="117901" y="83438"/>
                </a:lnTo>
                <a:lnTo>
                  <a:pt x="99181" y="80390"/>
                </a:lnTo>
                <a:lnTo>
                  <a:pt x="88773" y="80009"/>
                </a:lnTo>
                <a:close/>
              </a:path>
              <a:path w="382270" h="264159">
                <a:moveTo>
                  <a:pt x="154221" y="105663"/>
                </a:moveTo>
                <a:lnTo>
                  <a:pt x="87502" y="105663"/>
                </a:lnTo>
                <a:lnTo>
                  <a:pt x="94906" y="105997"/>
                </a:lnTo>
                <a:lnTo>
                  <a:pt x="101679" y="106997"/>
                </a:lnTo>
                <a:lnTo>
                  <a:pt x="133730" y="131444"/>
                </a:lnTo>
                <a:lnTo>
                  <a:pt x="141046" y="170306"/>
                </a:lnTo>
                <a:lnTo>
                  <a:pt x="141059" y="173608"/>
                </a:lnTo>
                <a:lnTo>
                  <a:pt x="140919" y="178337"/>
                </a:lnTo>
                <a:lnTo>
                  <a:pt x="123698" y="225551"/>
                </a:lnTo>
                <a:lnTo>
                  <a:pt x="111125" y="233298"/>
                </a:lnTo>
                <a:lnTo>
                  <a:pt x="104267" y="236600"/>
                </a:lnTo>
                <a:lnTo>
                  <a:pt x="96139" y="238124"/>
                </a:lnTo>
                <a:lnTo>
                  <a:pt x="151254" y="238124"/>
                </a:lnTo>
                <a:lnTo>
                  <a:pt x="170955" y="199114"/>
                </a:lnTo>
                <a:lnTo>
                  <a:pt x="174117" y="170306"/>
                </a:lnTo>
                <a:lnTo>
                  <a:pt x="173783" y="160018"/>
                </a:lnTo>
                <a:lnTo>
                  <a:pt x="162131" y="116998"/>
                </a:lnTo>
                <a:lnTo>
                  <a:pt x="157835" y="110208"/>
                </a:lnTo>
                <a:lnTo>
                  <a:pt x="154221" y="105663"/>
                </a:lnTo>
                <a:close/>
              </a:path>
              <a:path w="382270" h="264159">
                <a:moveTo>
                  <a:pt x="326898" y="109092"/>
                </a:moveTo>
                <a:lnTo>
                  <a:pt x="294894" y="109092"/>
                </a:lnTo>
                <a:lnTo>
                  <a:pt x="294894" y="256793"/>
                </a:lnTo>
                <a:lnTo>
                  <a:pt x="295148" y="257682"/>
                </a:lnTo>
                <a:lnTo>
                  <a:pt x="295655" y="258317"/>
                </a:lnTo>
                <a:lnTo>
                  <a:pt x="296164" y="259079"/>
                </a:lnTo>
                <a:lnTo>
                  <a:pt x="307848" y="261619"/>
                </a:lnTo>
                <a:lnTo>
                  <a:pt x="313944" y="261619"/>
                </a:lnTo>
                <a:lnTo>
                  <a:pt x="326136" y="258317"/>
                </a:lnTo>
                <a:lnTo>
                  <a:pt x="326644" y="257682"/>
                </a:lnTo>
                <a:lnTo>
                  <a:pt x="326898" y="256793"/>
                </a:lnTo>
                <a:lnTo>
                  <a:pt x="326898" y="109092"/>
                </a:lnTo>
                <a:close/>
              </a:path>
              <a:path w="382270" h="264159">
                <a:moveTo>
                  <a:pt x="366902" y="83565"/>
                </a:moveTo>
                <a:lnTo>
                  <a:pt x="269240" y="83565"/>
                </a:lnTo>
                <a:lnTo>
                  <a:pt x="268350" y="83819"/>
                </a:lnTo>
                <a:lnTo>
                  <a:pt x="266826" y="84581"/>
                </a:lnTo>
                <a:lnTo>
                  <a:pt x="266192" y="85343"/>
                </a:lnTo>
                <a:lnTo>
                  <a:pt x="265683" y="86486"/>
                </a:lnTo>
                <a:lnTo>
                  <a:pt x="265049" y="87502"/>
                </a:lnTo>
                <a:lnTo>
                  <a:pt x="264668" y="88772"/>
                </a:lnTo>
                <a:lnTo>
                  <a:pt x="264159" y="92074"/>
                </a:lnTo>
                <a:lnTo>
                  <a:pt x="264032" y="100837"/>
                </a:lnTo>
                <a:lnTo>
                  <a:pt x="264541" y="104139"/>
                </a:lnTo>
                <a:lnTo>
                  <a:pt x="265683" y="106044"/>
                </a:lnTo>
                <a:lnTo>
                  <a:pt x="266700" y="108076"/>
                </a:lnTo>
                <a:lnTo>
                  <a:pt x="268224" y="109092"/>
                </a:lnTo>
                <a:lnTo>
                  <a:pt x="367792" y="109092"/>
                </a:lnTo>
                <a:lnTo>
                  <a:pt x="369316" y="108076"/>
                </a:lnTo>
                <a:lnTo>
                  <a:pt x="370458" y="106044"/>
                </a:lnTo>
                <a:lnTo>
                  <a:pt x="371601" y="104139"/>
                </a:lnTo>
                <a:lnTo>
                  <a:pt x="372237" y="100837"/>
                </a:lnTo>
                <a:lnTo>
                  <a:pt x="372237" y="93979"/>
                </a:lnTo>
                <a:lnTo>
                  <a:pt x="372109" y="92074"/>
                </a:lnTo>
                <a:lnTo>
                  <a:pt x="371728" y="90423"/>
                </a:lnTo>
                <a:lnTo>
                  <a:pt x="371475" y="88772"/>
                </a:lnTo>
                <a:lnTo>
                  <a:pt x="370967" y="87502"/>
                </a:lnTo>
                <a:lnTo>
                  <a:pt x="370331" y="86486"/>
                </a:lnTo>
                <a:lnTo>
                  <a:pt x="369824" y="85343"/>
                </a:lnTo>
                <a:lnTo>
                  <a:pt x="369189" y="84581"/>
                </a:lnTo>
                <a:lnTo>
                  <a:pt x="368426" y="84200"/>
                </a:lnTo>
                <a:lnTo>
                  <a:pt x="367792" y="83819"/>
                </a:lnTo>
                <a:lnTo>
                  <a:pt x="366902" y="83565"/>
                </a:lnTo>
                <a:close/>
              </a:path>
              <a:path w="382270" h="264159">
                <a:moveTo>
                  <a:pt x="355473" y="0"/>
                </a:moveTo>
                <a:lnTo>
                  <a:pt x="341375" y="0"/>
                </a:lnTo>
                <a:lnTo>
                  <a:pt x="333121" y="1269"/>
                </a:lnTo>
                <a:lnTo>
                  <a:pt x="319024" y="6349"/>
                </a:lnTo>
                <a:lnTo>
                  <a:pt x="313181" y="10286"/>
                </a:lnTo>
                <a:lnTo>
                  <a:pt x="308609" y="15620"/>
                </a:lnTo>
                <a:lnTo>
                  <a:pt x="303911" y="20954"/>
                </a:lnTo>
                <a:lnTo>
                  <a:pt x="294894" y="66293"/>
                </a:lnTo>
                <a:lnTo>
                  <a:pt x="294894" y="83565"/>
                </a:lnTo>
                <a:lnTo>
                  <a:pt x="326898" y="83565"/>
                </a:lnTo>
                <a:lnTo>
                  <a:pt x="326925" y="57840"/>
                </a:lnTo>
                <a:lnTo>
                  <a:pt x="327405" y="52069"/>
                </a:lnTo>
                <a:lnTo>
                  <a:pt x="348361" y="25526"/>
                </a:lnTo>
                <a:lnTo>
                  <a:pt x="381452" y="25526"/>
                </a:lnTo>
                <a:lnTo>
                  <a:pt x="381762" y="23748"/>
                </a:lnTo>
                <a:lnTo>
                  <a:pt x="380492" y="9270"/>
                </a:lnTo>
                <a:lnTo>
                  <a:pt x="379983" y="8000"/>
                </a:lnTo>
                <a:lnTo>
                  <a:pt x="364108" y="1269"/>
                </a:lnTo>
                <a:lnTo>
                  <a:pt x="359791" y="380"/>
                </a:lnTo>
                <a:lnTo>
                  <a:pt x="355473" y="0"/>
                </a:lnTo>
                <a:close/>
              </a:path>
              <a:path w="382270" h="264159">
                <a:moveTo>
                  <a:pt x="381452" y="25526"/>
                </a:moveTo>
                <a:lnTo>
                  <a:pt x="356616" y="25526"/>
                </a:lnTo>
                <a:lnTo>
                  <a:pt x="359664" y="25780"/>
                </a:lnTo>
                <a:lnTo>
                  <a:pt x="362330" y="26288"/>
                </a:lnTo>
                <a:lnTo>
                  <a:pt x="364871" y="26923"/>
                </a:lnTo>
                <a:lnTo>
                  <a:pt x="367156" y="27558"/>
                </a:lnTo>
                <a:lnTo>
                  <a:pt x="369189" y="28193"/>
                </a:lnTo>
                <a:lnTo>
                  <a:pt x="371094" y="28955"/>
                </a:lnTo>
                <a:lnTo>
                  <a:pt x="372745" y="29463"/>
                </a:lnTo>
                <a:lnTo>
                  <a:pt x="374015" y="30098"/>
                </a:lnTo>
                <a:lnTo>
                  <a:pt x="375412" y="30606"/>
                </a:lnTo>
                <a:lnTo>
                  <a:pt x="376554" y="30860"/>
                </a:lnTo>
                <a:lnTo>
                  <a:pt x="378205" y="30860"/>
                </a:lnTo>
                <a:lnTo>
                  <a:pt x="380619" y="28701"/>
                </a:lnTo>
                <a:lnTo>
                  <a:pt x="381000" y="27812"/>
                </a:lnTo>
                <a:lnTo>
                  <a:pt x="381320" y="26288"/>
                </a:lnTo>
                <a:lnTo>
                  <a:pt x="381452" y="25526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527158" y="8375904"/>
            <a:ext cx="753745" cy="250825"/>
          </a:xfrm>
          <a:custGeom>
            <a:avLst/>
            <a:gdLst/>
            <a:ahLst/>
            <a:cxnLst/>
            <a:rect l="l" t="t" r="r" b="b"/>
            <a:pathLst>
              <a:path w="753745" h="250825">
                <a:moveTo>
                  <a:pt x="19685" y="69088"/>
                </a:moveTo>
                <a:lnTo>
                  <a:pt x="9144" y="69088"/>
                </a:lnTo>
                <a:lnTo>
                  <a:pt x="7366" y="69342"/>
                </a:lnTo>
                <a:lnTo>
                  <a:pt x="5588" y="69469"/>
                </a:lnTo>
                <a:lnTo>
                  <a:pt x="4064" y="69850"/>
                </a:lnTo>
                <a:lnTo>
                  <a:pt x="2921" y="70485"/>
                </a:lnTo>
                <a:lnTo>
                  <a:pt x="1777" y="70993"/>
                </a:lnTo>
                <a:lnTo>
                  <a:pt x="0" y="243205"/>
                </a:lnTo>
                <a:lnTo>
                  <a:pt x="254" y="244094"/>
                </a:lnTo>
                <a:lnTo>
                  <a:pt x="12826" y="248031"/>
                </a:lnTo>
                <a:lnTo>
                  <a:pt x="19050" y="248031"/>
                </a:lnTo>
                <a:lnTo>
                  <a:pt x="31115" y="244729"/>
                </a:lnTo>
                <a:lnTo>
                  <a:pt x="31623" y="244094"/>
                </a:lnTo>
                <a:lnTo>
                  <a:pt x="31876" y="243205"/>
                </a:lnTo>
                <a:lnTo>
                  <a:pt x="31876" y="132080"/>
                </a:lnTo>
                <a:lnTo>
                  <a:pt x="36449" y="125222"/>
                </a:lnTo>
                <a:lnTo>
                  <a:pt x="40513" y="119507"/>
                </a:lnTo>
                <a:lnTo>
                  <a:pt x="44323" y="114808"/>
                </a:lnTo>
                <a:lnTo>
                  <a:pt x="48006" y="110109"/>
                </a:lnTo>
                <a:lnTo>
                  <a:pt x="51689" y="106299"/>
                </a:lnTo>
                <a:lnTo>
                  <a:pt x="55118" y="103505"/>
                </a:lnTo>
                <a:lnTo>
                  <a:pt x="58420" y="100584"/>
                </a:lnTo>
                <a:lnTo>
                  <a:pt x="60690" y="99187"/>
                </a:lnTo>
                <a:lnTo>
                  <a:pt x="28829" y="99187"/>
                </a:lnTo>
                <a:lnTo>
                  <a:pt x="28744" y="73533"/>
                </a:lnTo>
                <a:lnTo>
                  <a:pt x="25908" y="70485"/>
                </a:lnTo>
                <a:lnTo>
                  <a:pt x="24892" y="69850"/>
                </a:lnTo>
                <a:lnTo>
                  <a:pt x="23495" y="69469"/>
                </a:lnTo>
                <a:lnTo>
                  <a:pt x="21590" y="69342"/>
                </a:lnTo>
                <a:lnTo>
                  <a:pt x="19685" y="69088"/>
                </a:lnTo>
                <a:close/>
              </a:path>
              <a:path w="753745" h="250825">
                <a:moveTo>
                  <a:pt x="101303" y="95504"/>
                </a:moveTo>
                <a:lnTo>
                  <a:pt x="76962" y="95504"/>
                </a:lnTo>
                <a:lnTo>
                  <a:pt x="79501" y="95758"/>
                </a:lnTo>
                <a:lnTo>
                  <a:pt x="81788" y="96139"/>
                </a:lnTo>
                <a:lnTo>
                  <a:pt x="84200" y="96647"/>
                </a:lnTo>
                <a:lnTo>
                  <a:pt x="86233" y="97282"/>
                </a:lnTo>
                <a:lnTo>
                  <a:pt x="90043" y="98298"/>
                </a:lnTo>
                <a:lnTo>
                  <a:pt x="91694" y="98933"/>
                </a:lnTo>
                <a:lnTo>
                  <a:pt x="93218" y="99441"/>
                </a:lnTo>
                <a:lnTo>
                  <a:pt x="94615" y="100076"/>
                </a:lnTo>
                <a:lnTo>
                  <a:pt x="95885" y="100330"/>
                </a:lnTo>
                <a:lnTo>
                  <a:pt x="97917" y="100330"/>
                </a:lnTo>
                <a:lnTo>
                  <a:pt x="98806" y="100076"/>
                </a:lnTo>
                <a:lnTo>
                  <a:pt x="99314" y="99441"/>
                </a:lnTo>
                <a:lnTo>
                  <a:pt x="99949" y="98933"/>
                </a:lnTo>
                <a:lnTo>
                  <a:pt x="100457" y="98044"/>
                </a:lnTo>
                <a:lnTo>
                  <a:pt x="101171" y="96139"/>
                </a:lnTo>
                <a:lnTo>
                  <a:pt x="101303" y="95504"/>
                </a:lnTo>
                <a:close/>
              </a:path>
              <a:path w="753745" h="250825">
                <a:moveTo>
                  <a:pt x="78105" y="66421"/>
                </a:moveTo>
                <a:lnTo>
                  <a:pt x="72644" y="66421"/>
                </a:lnTo>
                <a:lnTo>
                  <a:pt x="68961" y="66929"/>
                </a:lnTo>
                <a:lnTo>
                  <a:pt x="61595" y="68707"/>
                </a:lnTo>
                <a:lnTo>
                  <a:pt x="57912" y="70485"/>
                </a:lnTo>
                <a:lnTo>
                  <a:pt x="54229" y="72898"/>
                </a:lnTo>
                <a:lnTo>
                  <a:pt x="50419" y="75311"/>
                </a:lnTo>
                <a:lnTo>
                  <a:pt x="46482" y="78613"/>
                </a:lnTo>
                <a:lnTo>
                  <a:pt x="38100" y="86995"/>
                </a:lnTo>
                <a:lnTo>
                  <a:pt x="33655" y="92456"/>
                </a:lnTo>
                <a:lnTo>
                  <a:pt x="28829" y="99187"/>
                </a:lnTo>
                <a:lnTo>
                  <a:pt x="60690" y="99187"/>
                </a:lnTo>
                <a:lnTo>
                  <a:pt x="61722" y="98552"/>
                </a:lnTo>
                <a:lnTo>
                  <a:pt x="64770" y="97282"/>
                </a:lnTo>
                <a:lnTo>
                  <a:pt x="67945" y="96012"/>
                </a:lnTo>
                <a:lnTo>
                  <a:pt x="71120" y="95504"/>
                </a:lnTo>
                <a:lnTo>
                  <a:pt x="101303" y="95504"/>
                </a:lnTo>
                <a:lnTo>
                  <a:pt x="101473" y="94488"/>
                </a:lnTo>
                <a:lnTo>
                  <a:pt x="101613" y="92456"/>
                </a:lnTo>
                <a:lnTo>
                  <a:pt x="101600" y="77343"/>
                </a:lnTo>
                <a:lnTo>
                  <a:pt x="101473" y="76073"/>
                </a:lnTo>
                <a:lnTo>
                  <a:pt x="95123" y="69469"/>
                </a:lnTo>
                <a:lnTo>
                  <a:pt x="93218" y="68834"/>
                </a:lnTo>
                <a:lnTo>
                  <a:pt x="91186" y="68199"/>
                </a:lnTo>
                <a:lnTo>
                  <a:pt x="88773" y="67691"/>
                </a:lnTo>
                <a:lnTo>
                  <a:pt x="86487" y="67183"/>
                </a:lnTo>
                <a:lnTo>
                  <a:pt x="82169" y="66675"/>
                </a:lnTo>
                <a:lnTo>
                  <a:pt x="78105" y="66421"/>
                </a:lnTo>
                <a:close/>
              </a:path>
              <a:path w="753745" h="250825">
                <a:moveTo>
                  <a:pt x="315301" y="91313"/>
                </a:moveTo>
                <a:lnTo>
                  <a:pt x="258952" y="91313"/>
                </a:lnTo>
                <a:lnTo>
                  <a:pt x="265175" y="92202"/>
                </a:lnTo>
                <a:lnTo>
                  <a:pt x="275209" y="95504"/>
                </a:lnTo>
                <a:lnTo>
                  <a:pt x="279273" y="98044"/>
                </a:lnTo>
                <a:lnTo>
                  <a:pt x="285623" y="104648"/>
                </a:lnTo>
                <a:lnTo>
                  <a:pt x="287909" y="108712"/>
                </a:lnTo>
                <a:lnTo>
                  <a:pt x="289306" y="113665"/>
                </a:lnTo>
                <a:lnTo>
                  <a:pt x="290830" y="118618"/>
                </a:lnTo>
                <a:lnTo>
                  <a:pt x="291465" y="124333"/>
                </a:lnTo>
                <a:lnTo>
                  <a:pt x="291465" y="143764"/>
                </a:lnTo>
                <a:lnTo>
                  <a:pt x="267462" y="143764"/>
                </a:lnTo>
                <a:lnTo>
                  <a:pt x="257603" y="143998"/>
                </a:lnTo>
                <a:lnTo>
                  <a:pt x="215931" y="151606"/>
                </a:lnTo>
                <a:lnTo>
                  <a:pt x="182245" y="181864"/>
                </a:lnTo>
                <a:lnTo>
                  <a:pt x="180213" y="189992"/>
                </a:lnTo>
                <a:lnTo>
                  <a:pt x="180213" y="207518"/>
                </a:lnTo>
                <a:lnTo>
                  <a:pt x="202057" y="241427"/>
                </a:lnTo>
                <a:lnTo>
                  <a:pt x="231394" y="250444"/>
                </a:lnTo>
                <a:lnTo>
                  <a:pt x="240538" y="250444"/>
                </a:lnTo>
                <a:lnTo>
                  <a:pt x="283686" y="236108"/>
                </a:lnTo>
                <a:lnTo>
                  <a:pt x="294976" y="226441"/>
                </a:lnTo>
                <a:lnTo>
                  <a:pt x="235331" y="226441"/>
                </a:lnTo>
                <a:lnTo>
                  <a:pt x="227330" y="223901"/>
                </a:lnTo>
                <a:lnTo>
                  <a:pt x="215773" y="213614"/>
                </a:lnTo>
                <a:lnTo>
                  <a:pt x="212979" y="206629"/>
                </a:lnTo>
                <a:lnTo>
                  <a:pt x="212979" y="192913"/>
                </a:lnTo>
                <a:lnTo>
                  <a:pt x="213868" y="188341"/>
                </a:lnTo>
                <a:lnTo>
                  <a:pt x="215900" y="184531"/>
                </a:lnTo>
                <a:lnTo>
                  <a:pt x="217932" y="180594"/>
                </a:lnTo>
                <a:lnTo>
                  <a:pt x="241426" y="168148"/>
                </a:lnTo>
                <a:lnTo>
                  <a:pt x="247776" y="166624"/>
                </a:lnTo>
                <a:lnTo>
                  <a:pt x="255397" y="165989"/>
                </a:lnTo>
                <a:lnTo>
                  <a:pt x="323215" y="165989"/>
                </a:lnTo>
                <a:lnTo>
                  <a:pt x="323215" y="129540"/>
                </a:lnTo>
                <a:lnTo>
                  <a:pt x="317119" y="94361"/>
                </a:lnTo>
                <a:lnTo>
                  <a:pt x="315301" y="91313"/>
                </a:lnTo>
                <a:close/>
              </a:path>
              <a:path w="753745" h="250825">
                <a:moveTo>
                  <a:pt x="323215" y="225679"/>
                </a:moveTo>
                <a:lnTo>
                  <a:pt x="295783" y="225679"/>
                </a:lnTo>
                <a:lnTo>
                  <a:pt x="295783" y="243967"/>
                </a:lnTo>
                <a:lnTo>
                  <a:pt x="306070" y="248031"/>
                </a:lnTo>
                <a:lnTo>
                  <a:pt x="312927" y="248031"/>
                </a:lnTo>
                <a:lnTo>
                  <a:pt x="323215" y="243967"/>
                </a:lnTo>
                <a:lnTo>
                  <a:pt x="323215" y="225679"/>
                </a:lnTo>
                <a:close/>
              </a:path>
              <a:path w="753745" h="250825">
                <a:moveTo>
                  <a:pt x="323215" y="165989"/>
                </a:moveTo>
                <a:lnTo>
                  <a:pt x="291465" y="165989"/>
                </a:lnTo>
                <a:lnTo>
                  <a:pt x="291465" y="201549"/>
                </a:lnTo>
                <a:lnTo>
                  <a:pt x="285535" y="207518"/>
                </a:lnTo>
                <a:lnTo>
                  <a:pt x="254000" y="226441"/>
                </a:lnTo>
                <a:lnTo>
                  <a:pt x="294976" y="226441"/>
                </a:lnTo>
                <a:lnTo>
                  <a:pt x="295783" y="225679"/>
                </a:lnTo>
                <a:lnTo>
                  <a:pt x="323215" y="225679"/>
                </a:lnTo>
                <a:lnTo>
                  <a:pt x="323215" y="165989"/>
                </a:lnTo>
                <a:close/>
              </a:path>
              <a:path w="753745" h="250825">
                <a:moveTo>
                  <a:pt x="254508" y="66421"/>
                </a:moveTo>
                <a:lnTo>
                  <a:pt x="247776" y="66421"/>
                </a:lnTo>
                <a:lnTo>
                  <a:pt x="241173" y="67056"/>
                </a:lnTo>
                <a:lnTo>
                  <a:pt x="201675" y="78613"/>
                </a:lnTo>
                <a:lnTo>
                  <a:pt x="189484" y="89408"/>
                </a:lnTo>
                <a:lnTo>
                  <a:pt x="188975" y="91186"/>
                </a:lnTo>
                <a:lnTo>
                  <a:pt x="194056" y="108712"/>
                </a:lnTo>
                <a:lnTo>
                  <a:pt x="196723" y="108712"/>
                </a:lnTo>
                <a:lnTo>
                  <a:pt x="199009" y="107823"/>
                </a:lnTo>
                <a:lnTo>
                  <a:pt x="202184" y="105918"/>
                </a:lnTo>
                <a:lnTo>
                  <a:pt x="205359" y="104140"/>
                </a:lnTo>
                <a:lnTo>
                  <a:pt x="209296" y="102235"/>
                </a:lnTo>
                <a:lnTo>
                  <a:pt x="213995" y="100076"/>
                </a:lnTo>
                <a:lnTo>
                  <a:pt x="218694" y="97790"/>
                </a:lnTo>
                <a:lnTo>
                  <a:pt x="224155" y="95885"/>
                </a:lnTo>
                <a:lnTo>
                  <a:pt x="230377" y="94107"/>
                </a:lnTo>
                <a:lnTo>
                  <a:pt x="236727" y="92202"/>
                </a:lnTo>
                <a:lnTo>
                  <a:pt x="243713" y="91313"/>
                </a:lnTo>
                <a:lnTo>
                  <a:pt x="315301" y="91313"/>
                </a:lnTo>
                <a:lnTo>
                  <a:pt x="313182" y="87757"/>
                </a:lnTo>
                <a:lnTo>
                  <a:pt x="307721" y="82550"/>
                </a:lnTo>
                <a:lnTo>
                  <a:pt x="302260" y="77216"/>
                </a:lnTo>
                <a:lnTo>
                  <a:pt x="295275" y="73279"/>
                </a:lnTo>
                <a:lnTo>
                  <a:pt x="286512" y="70485"/>
                </a:lnTo>
                <a:lnTo>
                  <a:pt x="279528" y="68724"/>
                </a:lnTo>
                <a:lnTo>
                  <a:pt x="271891" y="67452"/>
                </a:lnTo>
                <a:lnTo>
                  <a:pt x="263562" y="66680"/>
                </a:lnTo>
                <a:lnTo>
                  <a:pt x="254508" y="66421"/>
                </a:lnTo>
                <a:close/>
              </a:path>
              <a:path w="753745" h="250825">
                <a:moveTo>
                  <a:pt x="464058" y="69088"/>
                </a:moveTo>
                <a:lnTo>
                  <a:pt x="457835" y="69088"/>
                </a:lnTo>
                <a:lnTo>
                  <a:pt x="455168" y="69215"/>
                </a:lnTo>
                <a:lnTo>
                  <a:pt x="453136" y="69469"/>
                </a:lnTo>
                <a:lnTo>
                  <a:pt x="451104" y="69596"/>
                </a:lnTo>
                <a:lnTo>
                  <a:pt x="445008" y="73914"/>
                </a:lnTo>
                <a:lnTo>
                  <a:pt x="445008" y="243205"/>
                </a:lnTo>
                <a:lnTo>
                  <a:pt x="457835" y="248031"/>
                </a:lnTo>
                <a:lnTo>
                  <a:pt x="464058" y="248031"/>
                </a:lnTo>
                <a:lnTo>
                  <a:pt x="476123" y="244729"/>
                </a:lnTo>
                <a:lnTo>
                  <a:pt x="476631" y="244094"/>
                </a:lnTo>
                <a:lnTo>
                  <a:pt x="476885" y="243205"/>
                </a:lnTo>
                <a:lnTo>
                  <a:pt x="476885" y="73914"/>
                </a:lnTo>
                <a:lnTo>
                  <a:pt x="468757" y="69469"/>
                </a:lnTo>
                <a:lnTo>
                  <a:pt x="466725" y="69215"/>
                </a:lnTo>
                <a:lnTo>
                  <a:pt x="464058" y="69088"/>
                </a:lnTo>
                <a:close/>
              </a:path>
              <a:path w="753745" h="250825">
                <a:moveTo>
                  <a:pt x="468502" y="0"/>
                </a:moveTo>
                <a:lnTo>
                  <a:pt x="453517" y="0"/>
                </a:lnTo>
                <a:lnTo>
                  <a:pt x="448183" y="1270"/>
                </a:lnTo>
                <a:lnTo>
                  <a:pt x="445389" y="3937"/>
                </a:lnTo>
                <a:lnTo>
                  <a:pt x="442595" y="6477"/>
                </a:lnTo>
                <a:lnTo>
                  <a:pt x="441269" y="11176"/>
                </a:lnTo>
                <a:lnTo>
                  <a:pt x="441198" y="25654"/>
                </a:lnTo>
                <a:lnTo>
                  <a:pt x="442595" y="30480"/>
                </a:lnTo>
                <a:lnTo>
                  <a:pt x="445262" y="33020"/>
                </a:lnTo>
                <a:lnTo>
                  <a:pt x="448056" y="35560"/>
                </a:lnTo>
                <a:lnTo>
                  <a:pt x="453263" y="36830"/>
                </a:lnTo>
                <a:lnTo>
                  <a:pt x="468249" y="36830"/>
                </a:lnTo>
                <a:lnTo>
                  <a:pt x="473583" y="35560"/>
                </a:lnTo>
                <a:lnTo>
                  <a:pt x="476376" y="32893"/>
                </a:lnTo>
                <a:lnTo>
                  <a:pt x="479171" y="30353"/>
                </a:lnTo>
                <a:lnTo>
                  <a:pt x="480496" y="25654"/>
                </a:lnTo>
                <a:lnTo>
                  <a:pt x="480568" y="11176"/>
                </a:lnTo>
                <a:lnTo>
                  <a:pt x="479171" y="6350"/>
                </a:lnTo>
                <a:lnTo>
                  <a:pt x="476504" y="3810"/>
                </a:lnTo>
                <a:lnTo>
                  <a:pt x="473710" y="1270"/>
                </a:lnTo>
                <a:lnTo>
                  <a:pt x="468502" y="0"/>
                </a:lnTo>
                <a:close/>
              </a:path>
              <a:path w="753745" h="250825">
                <a:moveTo>
                  <a:pt x="623189" y="69088"/>
                </a:moveTo>
                <a:lnTo>
                  <a:pt x="612648" y="69088"/>
                </a:lnTo>
                <a:lnTo>
                  <a:pt x="610870" y="69342"/>
                </a:lnTo>
                <a:lnTo>
                  <a:pt x="609092" y="69469"/>
                </a:lnTo>
                <a:lnTo>
                  <a:pt x="607568" y="69850"/>
                </a:lnTo>
                <a:lnTo>
                  <a:pt x="606425" y="70485"/>
                </a:lnTo>
                <a:lnTo>
                  <a:pt x="605282" y="70993"/>
                </a:lnTo>
                <a:lnTo>
                  <a:pt x="604520" y="71628"/>
                </a:lnTo>
                <a:lnTo>
                  <a:pt x="604139" y="72263"/>
                </a:lnTo>
                <a:lnTo>
                  <a:pt x="603758" y="73025"/>
                </a:lnTo>
                <a:lnTo>
                  <a:pt x="603504" y="73787"/>
                </a:lnTo>
                <a:lnTo>
                  <a:pt x="603504" y="243205"/>
                </a:lnTo>
                <a:lnTo>
                  <a:pt x="616331" y="248031"/>
                </a:lnTo>
                <a:lnTo>
                  <a:pt x="622554" y="248031"/>
                </a:lnTo>
                <a:lnTo>
                  <a:pt x="634619" y="244729"/>
                </a:lnTo>
                <a:lnTo>
                  <a:pt x="635126" y="244094"/>
                </a:lnTo>
                <a:lnTo>
                  <a:pt x="635381" y="243205"/>
                </a:lnTo>
                <a:lnTo>
                  <a:pt x="635381" y="125222"/>
                </a:lnTo>
                <a:lnTo>
                  <a:pt x="641953" y="117792"/>
                </a:lnTo>
                <a:lnTo>
                  <a:pt x="648335" y="111315"/>
                </a:lnTo>
                <a:lnTo>
                  <a:pt x="654526" y="105791"/>
                </a:lnTo>
                <a:lnTo>
                  <a:pt x="660526" y="101219"/>
                </a:lnTo>
                <a:lnTo>
                  <a:pt x="666853" y="96901"/>
                </a:lnTo>
                <a:lnTo>
                  <a:pt x="632333" y="96901"/>
                </a:lnTo>
                <a:lnTo>
                  <a:pt x="632333" y="73787"/>
                </a:lnTo>
                <a:lnTo>
                  <a:pt x="632079" y="73025"/>
                </a:lnTo>
                <a:lnTo>
                  <a:pt x="631698" y="72263"/>
                </a:lnTo>
                <a:lnTo>
                  <a:pt x="631190" y="71628"/>
                </a:lnTo>
                <a:lnTo>
                  <a:pt x="630427" y="70993"/>
                </a:lnTo>
                <a:lnTo>
                  <a:pt x="629412" y="70485"/>
                </a:lnTo>
                <a:lnTo>
                  <a:pt x="628396" y="69850"/>
                </a:lnTo>
                <a:lnTo>
                  <a:pt x="626999" y="69469"/>
                </a:lnTo>
                <a:lnTo>
                  <a:pt x="625094" y="69342"/>
                </a:lnTo>
                <a:lnTo>
                  <a:pt x="623189" y="69088"/>
                </a:lnTo>
                <a:close/>
              </a:path>
              <a:path w="753745" h="250825">
                <a:moveTo>
                  <a:pt x="744214" y="93091"/>
                </a:moveTo>
                <a:lnTo>
                  <a:pt x="690752" y="93091"/>
                </a:lnTo>
                <a:lnTo>
                  <a:pt x="696214" y="94107"/>
                </a:lnTo>
                <a:lnTo>
                  <a:pt x="705612" y="98679"/>
                </a:lnTo>
                <a:lnTo>
                  <a:pt x="721487" y="134620"/>
                </a:lnTo>
                <a:lnTo>
                  <a:pt x="721487" y="243205"/>
                </a:lnTo>
                <a:lnTo>
                  <a:pt x="721741" y="244094"/>
                </a:lnTo>
                <a:lnTo>
                  <a:pt x="734314" y="248031"/>
                </a:lnTo>
                <a:lnTo>
                  <a:pt x="740664" y="248031"/>
                </a:lnTo>
                <a:lnTo>
                  <a:pt x="752729" y="244729"/>
                </a:lnTo>
                <a:lnTo>
                  <a:pt x="753237" y="244094"/>
                </a:lnTo>
                <a:lnTo>
                  <a:pt x="753491" y="243205"/>
                </a:lnTo>
                <a:lnTo>
                  <a:pt x="753491" y="140081"/>
                </a:lnTo>
                <a:lnTo>
                  <a:pt x="748157" y="100965"/>
                </a:lnTo>
                <a:lnTo>
                  <a:pt x="744601" y="93599"/>
                </a:lnTo>
                <a:lnTo>
                  <a:pt x="744214" y="93091"/>
                </a:lnTo>
                <a:close/>
              </a:path>
              <a:path w="753745" h="250825">
                <a:moveTo>
                  <a:pt x="691134" y="66421"/>
                </a:moveTo>
                <a:lnTo>
                  <a:pt x="654335" y="78005"/>
                </a:lnTo>
                <a:lnTo>
                  <a:pt x="632333" y="96901"/>
                </a:lnTo>
                <a:lnTo>
                  <a:pt x="666853" y="96901"/>
                </a:lnTo>
                <a:lnTo>
                  <a:pt x="668527" y="95758"/>
                </a:lnTo>
                <a:lnTo>
                  <a:pt x="676529" y="93091"/>
                </a:lnTo>
                <a:lnTo>
                  <a:pt x="744214" y="93091"/>
                </a:lnTo>
                <a:lnTo>
                  <a:pt x="739775" y="87249"/>
                </a:lnTo>
                <a:lnTo>
                  <a:pt x="699539" y="66778"/>
                </a:lnTo>
                <a:lnTo>
                  <a:pt x="691134" y="66421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48537" y="8866505"/>
            <a:ext cx="358775" cy="226695"/>
          </a:xfrm>
          <a:custGeom>
            <a:avLst/>
            <a:gdLst/>
            <a:ahLst/>
            <a:cxnLst/>
            <a:rect l="l" t="t" r="r" b="b"/>
            <a:pathLst>
              <a:path w="358775" h="226695">
                <a:moveTo>
                  <a:pt x="138935" y="67056"/>
                </a:moveTo>
                <a:lnTo>
                  <a:pt x="81013" y="67056"/>
                </a:lnTo>
                <a:lnTo>
                  <a:pt x="87388" y="67945"/>
                </a:lnTo>
                <a:lnTo>
                  <a:pt x="97739" y="71247"/>
                </a:lnTo>
                <a:lnTo>
                  <a:pt x="114452" y="100076"/>
                </a:lnTo>
                <a:lnTo>
                  <a:pt x="114452" y="119507"/>
                </a:lnTo>
                <a:lnTo>
                  <a:pt x="89776" y="119507"/>
                </a:lnTo>
                <a:lnTo>
                  <a:pt x="79587" y="119741"/>
                </a:lnTo>
                <a:lnTo>
                  <a:pt x="36728" y="127349"/>
                </a:lnTo>
                <a:lnTo>
                  <a:pt x="6172" y="150634"/>
                </a:lnTo>
                <a:lnTo>
                  <a:pt x="2057" y="157581"/>
                </a:lnTo>
                <a:lnTo>
                  <a:pt x="0" y="165760"/>
                </a:lnTo>
                <a:lnTo>
                  <a:pt x="0" y="183248"/>
                </a:lnTo>
                <a:lnTo>
                  <a:pt x="22390" y="217106"/>
                </a:lnTo>
                <a:lnTo>
                  <a:pt x="62103" y="226161"/>
                </a:lnTo>
                <a:lnTo>
                  <a:pt x="70063" y="225754"/>
                </a:lnTo>
                <a:lnTo>
                  <a:pt x="106422" y="211840"/>
                </a:lnTo>
                <a:lnTo>
                  <a:pt x="118016" y="202171"/>
                </a:lnTo>
                <a:lnTo>
                  <a:pt x="67284" y="202171"/>
                </a:lnTo>
                <a:lnTo>
                  <a:pt x="59762" y="201688"/>
                </a:lnTo>
                <a:lnTo>
                  <a:pt x="33642" y="182384"/>
                </a:lnTo>
                <a:lnTo>
                  <a:pt x="33642" y="168617"/>
                </a:lnTo>
                <a:lnTo>
                  <a:pt x="62903" y="143891"/>
                </a:lnTo>
                <a:lnTo>
                  <a:pt x="69532" y="142367"/>
                </a:lnTo>
                <a:lnTo>
                  <a:pt x="77368" y="141732"/>
                </a:lnTo>
                <a:lnTo>
                  <a:pt x="147104" y="141732"/>
                </a:lnTo>
                <a:lnTo>
                  <a:pt x="147104" y="105283"/>
                </a:lnTo>
                <a:lnTo>
                  <a:pt x="140804" y="70104"/>
                </a:lnTo>
                <a:lnTo>
                  <a:pt x="138935" y="67056"/>
                </a:lnTo>
                <a:close/>
              </a:path>
              <a:path w="358775" h="226695">
                <a:moveTo>
                  <a:pt x="147104" y="201422"/>
                </a:moveTo>
                <a:lnTo>
                  <a:pt x="118833" y="201422"/>
                </a:lnTo>
                <a:lnTo>
                  <a:pt x="118833" y="219659"/>
                </a:lnTo>
                <a:lnTo>
                  <a:pt x="129514" y="223748"/>
                </a:lnTo>
                <a:lnTo>
                  <a:pt x="136550" y="223748"/>
                </a:lnTo>
                <a:lnTo>
                  <a:pt x="147104" y="219659"/>
                </a:lnTo>
                <a:lnTo>
                  <a:pt x="147104" y="201422"/>
                </a:lnTo>
                <a:close/>
              </a:path>
              <a:path w="358775" h="226695">
                <a:moveTo>
                  <a:pt x="147104" y="141732"/>
                </a:moveTo>
                <a:lnTo>
                  <a:pt x="114452" y="141732"/>
                </a:lnTo>
                <a:lnTo>
                  <a:pt x="114452" y="177241"/>
                </a:lnTo>
                <a:lnTo>
                  <a:pt x="108348" y="183248"/>
                </a:lnTo>
                <a:lnTo>
                  <a:pt x="75907" y="202171"/>
                </a:lnTo>
                <a:lnTo>
                  <a:pt x="118016" y="202171"/>
                </a:lnTo>
                <a:lnTo>
                  <a:pt x="118833" y="201422"/>
                </a:lnTo>
                <a:lnTo>
                  <a:pt x="147104" y="201422"/>
                </a:lnTo>
                <a:lnTo>
                  <a:pt x="147104" y="141732"/>
                </a:lnTo>
                <a:close/>
              </a:path>
              <a:path w="358775" h="226695">
                <a:moveTo>
                  <a:pt x="76441" y="42164"/>
                </a:moveTo>
                <a:lnTo>
                  <a:pt x="69532" y="42164"/>
                </a:lnTo>
                <a:lnTo>
                  <a:pt x="62699" y="42799"/>
                </a:lnTo>
                <a:lnTo>
                  <a:pt x="17716" y="56515"/>
                </a:lnTo>
                <a:lnTo>
                  <a:pt x="12839" y="60071"/>
                </a:lnTo>
                <a:lnTo>
                  <a:pt x="11049" y="61595"/>
                </a:lnTo>
                <a:lnTo>
                  <a:pt x="9918" y="63373"/>
                </a:lnTo>
                <a:lnTo>
                  <a:pt x="8991" y="66929"/>
                </a:lnTo>
                <a:lnTo>
                  <a:pt x="8860" y="75692"/>
                </a:lnTo>
                <a:lnTo>
                  <a:pt x="8890" y="76073"/>
                </a:lnTo>
                <a:lnTo>
                  <a:pt x="14262" y="84455"/>
                </a:lnTo>
                <a:lnTo>
                  <a:pt x="16916" y="84455"/>
                </a:lnTo>
                <a:lnTo>
                  <a:pt x="19342" y="83566"/>
                </a:lnTo>
                <a:lnTo>
                  <a:pt x="22593" y="81661"/>
                </a:lnTo>
                <a:lnTo>
                  <a:pt x="25844" y="79883"/>
                </a:lnTo>
                <a:lnTo>
                  <a:pt x="34734" y="75692"/>
                </a:lnTo>
                <a:lnTo>
                  <a:pt x="39573" y="73533"/>
                </a:lnTo>
                <a:lnTo>
                  <a:pt x="45224" y="71628"/>
                </a:lnTo>
                <a:lnTo>
                  <a:pt x="51650" y="69850"/>
                </a:lnTo>
                <a:lnTo>
                  <a:pt x="58089" y="67945"/>
                </a:lnTo>
                <a:lnTo>
                  <a:pt x="65354" y="67056"/>
                </a:lnTo>
                <a:lnTo>
                  <a:pt x="138935" y="67056"/>
                </a:lnTo>
                <a:lnTo>
                  <a:pt x="136753" y="63500"/>
                </a:lnTo>
                <a:lnTo>
                  <a:pt x="131178" y="58293"/>
                </a:lnTo>
                <a:lnTo>
                  <a:pt x="125603" y="52959"/>
                </a:lnTo>
                <a:lnTo>
                  <a:pt x="118300" y="49022"/>
                </a:lnTo>
                <a:lnTo>
                  <a:pt x="109283" y="46228"/>
                </a:lnTo>
                <a:lnTo>
                  <a:pt x="102151" y="44467"/>
                </a:lnTo>
                <a:lnTo>
                  <a:pt x="94300" y="43195"/>
                </a:lnTo>
                <a:lnTo>
                  <a:pt x="85730" y="42423"/>
                </a:lnTo>
                <a:lnTo>
                  <a:pt x="76441" y="42164"/>
                </a:lnTo>
                <a:close/>
              </a:path>
              <a:path w="358775" h="226695">
                <a:moveTo>
                  <a:pt x="305790" y="71247"/>
                </a:moveTo>
                <a:lnTo>
                  <a:pt x="272897" y="71247"/>
                </a:lnTo>
                <a:lnTo>
                  <a:pt x="273024" y="179774"/>
                </a:lnTo>
                <a:lnTo>
                  <a:pt x="273913" y="187134"/>
                </a:lnTo>
                <a:lnTo>
                  <a:pt x="277723" y="201396"/>
                </a:lnTo>
                <a:lnTo>
                  <a:pt x="280771" y="207276"/>
                </a:lnTo>
                <a:lnTo>
                  <a:pt x="285089" y="211937"/>
                </a:lnTo>
                <a:lnTo>
                  <a:pt x="289280" y="216585"/>
                </a:lnTo>
                <a:lnTo>
                  <a:pt x="294741" y="220052"/>
                </a:lnTo>
                <a:lnTo>
                  <a:pt x="307949" y="224650"/>
                </a:lnTo>
                <a:lnTo>
                  <a:pt x="315950" y="225793"/>
                </a:lnTo>
                <a:lnTo>
                  <a:pt x="328269" y="225793"/>
                </a:lnTo>
                <a:lnTo>
                  <a:pt x="355066" y="218909"/>
                </a:lnTo>
                <a:lnTo>
                  <a:pt x="356209" y="217919"/>
                </a:lnTo>
                <a:lnTo>
                  <a:pt x="356971" y="216369"/>
                </a:lnTo>
                <a:lnTo>
                  <a:pt x="357987" y="212153"/>
                </a:lnTo>
                <a:lnTo>
                  <a:pt x="358241" y="209296"/>
                </a:lnTo>
                <a:lnTo>
                  <a:pt x="358114" y="201612"/>
                </a:lnTo>
                <a:lnTo>
                  <a:pt x="357766" y="199567"/>
                </a:lnTo>
                <a:lnTo>
                  <a:pt x="321411" y="199567"/>
                </a:lnTo>
                <a:lnTo>
                  <a:pt x="314807" y="196621"/>
                </a:lnTo>
                <a:lnTo>
                  <a:pt x="305790" y="164592"/>
                </a:lnTo>
                <a:lnTo>
                  <a:pt x="305790" y="71247"/>
                </a:lnTo>
                <a:close/>
              </a:path>
              <a:path w="358775" h="226695">
                <a:moveTo>
                  <a:pt x="354431" y="194348"/>
                </a:moveTo>
                <a:lnTo>
                  <a:pt x="352653" y="194348"/>
                </a:lnTo>
                <a:lnTo>
                  <a:pt x="351510" y="194627"/>
                </a:lnTo>
                <a:lnTo>
                  <a:pt x="350113" y="195186"/>
                </a:lnTo>
                <a:lnTo>
                  <a:pt x="348843" y="195745"/>
                </a:lnTo>
                <a:lnTo>
                  <a:pt x="347192" y="196342"/>
                </a:lnTo>
                <a:lnTo>
                  <a:pt x="345287" y="196951"/>
                </a:lnTo>
                <a:lnTo>
                  <a:pt x="343509" y="197573"/>
                </a:lnTo>
                <a:lnTo>
                  <a:pt x="341350" y="198170"/>
                </a:lnTo>
                <a:lnTo>
                  <a:pt x="336524" y="199288"/>
                </a:lnTo>
                <a:lnTo>
                  <a:pt x="333857" y="199567"/>
                </a:lnTo>
                <a:lnTo>
                  <a:pt x="357766" y="199567"/>
                </a:lnTo>
                <a:lnTo>
                  <a:pt x="357606" y="198628"/>
                </a:lnTo>
                <a:lnTo>
                  <a:pt x="357352" y="197459"/>
                </a:lnTo>
                <a:lnTo>
                  <a:pt x="356988" y="196621"/>
                </a:lnTo>
                <a:lnTo>
                  <a:pt x="356717" y="195719"/>
                </a:lnTo>
                <a:lnTo>
                  <a:pt x="356209" y="195122"/>
                </a:lnTo>
                <a:lnTo>
                  <a:pt x="354939" y="194513"/>
                </a:lnTo>
                <a:lnTo>
                  <a:pt x="354431" y="194348"/>
                </a:lnTo>
                <a:close/>
              </a:path>
              <a:path w="358775" h="226695">
                <a:moveTo>
                  <a:pt x="352780" y="45720"/>
                </a:moveTo>
                <a:lnTo>
                  <a:pt x="246989" y="45720"/>
                </a:lnTo>
                <a:lnTo>
                  <a:pt x="245973" y="45974"/>
                </a:lnTo>
                <a:lnTo>
                  <a:pt x="244195" y="46736"/>
                </a:lnTo>
                <a:lnTo>
                  <a:pt x="243560" y="47498"/>
                </a:lnTo>
                <a:lnTo>
                  <a:pt x="243052" y="48641"/>
                </a:lnTo>
                <a:lnTo>
                  <a:pt x="242544" y="49657"/>
                </a:lnTo>
                <a:lnTo>
                  <a:pt x="242036" y="50927"/>
                </a:lnTo>
                <a:lnTo>
                  <a:pt x="241782" y="52578"/>
                </a:lnTo>
                <a:lnTo>
                  <a:pt x="241401" y="54229"/>
                </a:lnTo>
                <a:lnTo>
                  <a:pt x="241274" y="62992"/>
                </a:lnTo>
                <a:lnTo>
                  <a:pt x="241782" y="66294"/>
                </a:lnTo>
                <a:lnTo>
                  <a:pt x="243052" y="68199"/>
                </a:lnTo>
                <a:lnTo>
                  <a:pt x="244195" y="70231"/>
                </a:lnTo>
                <a:lnTo>
                  <a:pt x="245846" y="71247"/>
                </a:lnTo>
                <a:lnTo>
                  <a:pt x="353669" y="71247"/>
                </a:lnTo>
                <a:lnTo>
                  <a:pt x="355320" y="70231"/>
                </a:lnTo>
                <a:lnTo>
                  <a:pt x="356463" y="68199"/>
                </a:lnTo>
                <a:lnTo>
                  <a:pt x="357733" y="66294"/>
                </a:lnTo>
                <a:lnTo>
                  <a:pt x="358241" y="62992"/>
                </a:lnTo>
                <a:lnTo>
                  <a:pt x="358114" y="54229"/>
                </a:lnTo>
                <a:lnTo>
                  <a:pt x="357606" y="50927"/>
                </a:lnTo>
                <a:lnTo>
                  <a:pt x="357225" y="49657"/>
                </a:lnTo>
                <a:lnTo>
                  <a:pt x="356590" y="48641"/>
                </a:lnTo>
                <a:lnTo>
                  <a:pt x="355955" y="47498"/>
                </a:lnTo>
                <a:lnTo>
                  <a:pt x="355320" y="46736"/>
                </a:lnTo>
                <a:lnTo>
                  <a:pt x="354558" y="46355"/>
                </a:lnTo>
                <a:lnTo>
                  <a:pt x="353669" y="45974"/>
                </a:lnTo>
                <a:lnTo>
                  <a:pt x="352780" y="45720"/>
                </a:lnTo>
                <a:close/>
              </a:path>
              <a:path w="358775" h="226695">
                <a:moveTo>
                  <a:pt x="292582" y="0"/>
                </a:moveTo>
                <a:lnTo>
                  <a:pt x="285978" y="0"/>
                </a:lnTo>
                <a:lnTo>
                  <a:pt x="283311" y="127"/>
                </a:lnTo>
                <a:lnTo>
                  <a:pt x="281279" y="381"/>
                </a:lnTo>
                <a:lnTo>
                  <a:pt x="279120" y="508"/>
                </a:lnTo>
                <a:lnTo>
                  <a:pt x="272897" y="5080"/>
                </a:lnTo>
                <a:lnTo>
                  <a:pt x="272897" y="45720"/>
                </a:lnTo>
                <a:lnTo>
                  <a:pt x="305790" y="45720"/>
                </a:lnTo>
                <a:lnTo>
                  <a:pt x="305790" y="5080"/>
                </a:lnTo>
                <a:lnTo>
                  <a:pt x="297408" y="381"/>
                </a:lnTo>
                <a:lnTo>
                  <a:pt x="295249" y="127"/>
                </a:lnTo>
                <a:lnTo>
                  <a:pt x="292582" y="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61667" y="8829929"/>
            <a:ext cx="1031240" cy="262890"/>
          </a:xfrm>
          <a:custGeom>
            <a:avLst/>
            <a:gdLst/>
            <a:ahLst/>
            <a:cxnLst/>
            <a:rect l="l" t="t" r="r" b="b"/>
            <a:pathLst>
              <a:path w="1031239" h="262890">
                <a:moveTo>
                  <a:pt x="64515" y="107823"/>
                </a:moveTo>
                <a:lnTo>
                  <a:pt x="31623" y="107823"/>
                </a:lnTo>
                <a:lnTo>
                  <a:pt x="31749" y="216350"/>
                </a:lnTo>
                <a:lnTo>
                  <a:pt x="32638" y="223710"/>
                </a:lnTo>
                <a:lnTo>
                  <a:pt x="36449" y="237972"/>
                </a:lnTo>
                <a:lnTo>
                  <a:pt x="39496" y="243852"/>
                </a:lnTo>
                <a:lnTo>
                  <a:pt x="43814" y="248513"/>
                </a:lnTo>
                <a:lnTo>
                  <a:pt x="48006" y="253161"/>
                </a:lnTo>
                <a:lnTo>
                  <a:pt x="53467" y="256628"/>
                </a:lnTo>
                <a:lnTo>
                  <a:pt x="66675" y="261226"/>
                </a:lnTo>
                <a:lnTo>
                  <a:pt x="74675" y="262369"/>
                </a:lnTo>
                <a:lnTo>
                  <a:pt x="86994" y="262369"/>
                </a:lnTo>
                <a:lnTo>
                  <a:pt x="113792" y="255485"/>
                </a:lnTo>
                <a:lnTo>
                  <a:pt x="114934" y="254495"/>
                </a:lnTo>
                <a:lnTo>
                  <a:pt x="115696" y="252945"/>
                </a:lnTo>
                <a:lnTo>
                  <a:pt x="116712" y="248729"/>
                </a:lnTo>
                <a:lnTo>
                  <a:pt x="116967" y="245872"/>
                </a:lnTo>
                <a:lnTo>
                  <a:pt x="116967" y="240042"/>
                </a:lnTo>
                <a:lnTo>
                  <a:pt x="116839" y="238188"/>
                </a:lnTo>
                <a:lnTo>
                  <a:pt x="116491" y="236143"/>
                </a:lnTo>
                <a:lnTo>
                  <a:pt x="80137" y="236143"/>
                </a:lnTo>
                <a:lnTo>
                  <a:pt x="73532" y="233197"/>
                </a:lnTo>
                <a:lnTo>
                  <a:pt x="64515" y="201168"/>
                </a:lnTo>
                <a:lnTo>
                  <a:pt x="64515" y="107823"/>
                </a:lnTo>
                <a:close/>
              </a:path>
              <a:path w="1031239" h="262890">
                <a:moveTo>
                  <a:pt x="113156" y="230924"/>
                </a:moveTo>
                <a:lnTo>
                  <a:pt x="111379" y="230924"/>
                </a:lnTo>
                <a:lnTo>
                  <a:pt x="110236" y="231203"/>
                </a:lnTo>
                <a:lnTo>
                  <a:pt x="108838" y="231762"/>
                </a:lnTo>
                <a:lnTo>
                  <a:pt x="107568" y="232321"/>
                </a:lnTo>
                <a:lnTo>
                  <a:pt x="105918" y="232918"/>
                </a:lnTo>
                <a:lnTo>
                  <a:pt x="104012" y="233527"/>
                </a:lnTo>
                <a:lnTo>
                  <a:pt x="102234" y="234149"/>
                </a:lnTo>
                <a:lnTo>
                  <a:pt x="100075" y="234746"/>
                </a:lnTo>
                <a:lnTo>
                  <a:pt x="95250" y="235864"/>
                </a:lnTo>
                <a:lnTo>
                  <a:pt x="92582" y="236143"/>
                </a:lnTo>
                <a:lnTo>
                  <a:pt x="116491" y="236143"/>
                </a:lnTo>
                <a:lnTo>
                  <a:pt x="116331" y="235204"/>
                </a:lnTo>
                <a:lnTo>
                  <a:pt x="116077" y="234035"/>
                </a:lnTo>
                <a:lnTo>
                  <a:pt x="115713" y="233197"/>
                </a:lnTo>
                <a:lnTo>
                  <a:pt x="115443" y="232295"/>
                </a:lnTo>
                <a:lnTo>
                  <a:pt x="114934" y="231698"/>
                </a:lnTo>
                <a:lnTo>
                  <a:pt x="113664" y="231089"/>
                </a:lnTo>
                <a:lnTo>
                  <a:pt x="113156" y="230924"/>
                </a:lnTo>
                <a:close/>
              </a:path>
              <a:path w="1031239" h="262890">
                <a:moveTo>
                  <a:pt x="111506" y="82296"/>
                </a:moveTo>
                <a:lnTo>
                  <a:pt x="5714" y="82296"/>
                </a:lnTo>
                <a:lnTo>
                  <a:pt x="4699" y="82550"/>
                </a:lnTo>
                <a:lnTo>
                  <a:pt x="2920" y="83312"/>
                </a:lnTo>
                <a:lnTo>
                  <a:pt x="2286" y="84074"/>
                </a:lnTo>
                <a:lnTo>
                  <a:pt x="1777" y="85217"/>
                </a:lnTo>
                <a:lnTo>
                  <a:pt x="1269" y="86233"/>
                </a:lnTo>
                <a:lnTo>
                  <a:pt x="762" y="87503"/>
                </a:lnTo>
                <a:lnTo>
                  <a:pt x="507" y="89154"/>
                </a:lnTo>
                <a:lnTo>
                  <a:pt x="126" y="90805"/>
                </a:lnTo>
                <a:lnTo>
                  <a:pt x="0" y="99568"/>
                </a:lnTo>
                <a:lnTo>
                  <a:pt x="507" y="102870"/>
                </a:lnTo>
                <a:lnTo>
                  <a:pt x="1777" y="104775"/>
                </a:lnTo>
                <a:lnTo>
                  <a:pt x="2920" y="106807"/>
                </a:lnTo>
                <a:lnTo>
                  <a:pt x="4571" y="107823"/>
                </a:lnTo>
                <a:lnTo>
                  <a:pt x="112394" y="107823"/>
                </a:lnTo>
                <a:lnTo>
                  <a:pt x="114045" y="106807"/>
                </a:lnTo>
                <a:lnTo>
                  <a:pt x="115188" y="104775"/>
                </a:lnTo>
                <a:lnTo>
                  <a:pt x="116458" y="102870"/>
                </a:lnTo>
                <a:lnTo>
                  <a:pt x="116967" y="99568"/>
                </a:lnTo>
                <a:lnTo>
                  <a:pt x="116967" y="92710"/>
                </a:lnTo>
                <a:lnTo>
                  <a:pt x="116839" y="90805"/>
                </a:lnTo>
                <a:lnTo>
                  <a:pt x="116331" y="87503"/>
                </a:lnTo>
                <a:lnTo>
                  <a:pt x="115950" y="86233"/>
                </a:lnTo>
                <a:lnTo>
                  <a:pt x="115315" y="85217"/>
                </a:lnTo>
                <a:lnTo>
                  <a:pt x="114681" y="84074"/>
                </a:lnTo>
                <a:lnTo>
                  <a:pt x="114045" y="83312"/>
                </a:lnTo>
                <a:lnTo>
                  <a:pt x="113283" y="82931"/>
                </a:lnTo>
                <a:lnTo>
                  <a:pt x="112394" y="82550"/>
                </a:lnTo>
                <a:lnTo>
                  <a:pt x="111506" y="82296"/>
                </a:lnTo>
                <a:close/>
              </a:path>
              <a:path w="1031239" h="262890">
                <a:moveTo>
                  <a:pt x="51307" y="36576"/>
                </a:moveTo>
                <a:lnTo>
                  <a:pt x="44704" y="36576"/>
                </a:lnTo>
                <a:lnTo>
                  <a:pt x="42037" y="36703"/>
                </a:lnTo>
                <a:lnTo>
                  <a:pt x="40005" y="36957"/>
                </a:lnTo>
                <a:lnTo>
                  <a:pt x="37845" y="37084"/>
                </a:lnTo>
                <a:lnTo>
                  <a:pt x="31623" y="41656"/>
                </a:lnTo>
                <a:lnTo>
                  <a:pt x="31623" y="82296"/>
                </a:lnTo>
                <a:lnTo>
                  <a:pt x="64515" y="82296"/>
                </a:lnTo>
                <a:lnTo>
                  <a:pt x="64515" y="41656"/>
                </a:lnTo>
                <a:lnTo>
                  <a:pt x="56133" y="36957"/>
                </a:lnTo>
                <a:lnTo>
                  <a:pt x="53975" y="36703"/>
                </a:lnTo>
                <a:lnTo>
                  <a:pt x="51307" y="36576"/>
                </a:lnTo>
                <a:close/>
              </a:path>
              <a:path w="1031239" h="262890">
                <a:moveTo>
                  <a:pt x="241554" y="0"/>
                </a:moveTo>
                <a:lnTo>
                  <a:pt x="235076" y="0"/>
                </a:lnTo>
                <a:lnTo>
                  <a:pt x="232409" y="127"/>
                </a:lnTo>
                <a:lnTo>
                  <a:pt x="221995" y="5080"/>
                </a:lnTo>
                <a:lnTo>
                  <a:pt x="221995" y="255549"/>
                </a:lnTo>
                <a:lnTo>
                  <a:pt x="235076" y="260324"/>
                </a:lnTo>
                <a:lnTo>
                  <a:pt x="241554" y="260324"/>
                </a:lnTo>
                <a:lnTo>
                  <a:pt x="254762" y="255549"/>
                </a:lnTo>
                <a:lnTo>
                  <a:pt x="254762" y="137541"/>
                </a:lnTo>
                <a:lnTo>
                  <a:pt x="261453" y="130111"/>
                </a:lnTo>
                <a:lnTo>
                  <a:pt x="293052" y="107426"/>
                </a:lnTo>
                <a:lnTo>
                  <a:pt x="297661" y="106299"/>
                </a:lnTo>
                <a:lnTo>
                  <a:pt x="254762" y="106299"/>
                </a:lnTo>
                <a:lnTo>
                  <a:pt x="254762" y="5080"/>
                </a:lnTo>
                <a:lnTo>
                  <a:pt x="254507" y="4191"/>
                </a:lnTo>
                <a:lnTo>
                  <a:pt x="244348" y="127"/>
                </a:lnTo>
                <a:lnTo>
                  <a:pt x="241554" y="0"/>
                </a:lnTo>
                <a:close/>
              </a:path>
              <a:path w="1031239" h="262890">
                <a:moveTo>
                  <a:pt x="366750" y="105410"/>
                </a:moveTo>
                <a:lnTo>
                  <a:pt x="311784" y="105410"/>
                </a:lnTo>
                <a:lnTo>
                  <a:pt x="317373" y="106426"/>
                </a:lnTo>
                <a:lnTo>
                  <a:pt x="327025" y="110998"/>
                </a:lnTo>
                <a:lnTo>
                  <a:pt x="330962" y="114173"/>
                </a:lnTo>
                <a:lnTo>
                  <a:pt x="337057" y="122555"/>
                </a:lnTo>
                <a:lnTo>
                  <a:pt x="339470" y="127635"/>
                </a:lnTo>
                <a:lnTo>
                  <a:pt x="340994" y="133477"/>
                </a:lnTo>
                <a:lnTo>
                  <a:pt x="342645" y="139319"/>
                </a:lnTo>
                <a:lnTo>
                  <a:pt x="343407" y="146939"/>
                </a:lnTo>
                <a:lnTo>
                  <a:pt x="343407" y="255549"/>
                </a:lnTo>
                <a:lnTo>
                  <a:pt x="343662" y="256387"/>
                </a:lnTo>
                <a:lnTo>
                  <a:pt x="344677" y="257746"/>
                </a:lnTo>
                <a:lnTo>
                  <a:pt x="345567" y="258343"/>
                </a:lnTo>
                <a:lnTo>
                  <a:pt x="346837" y="258838"/>
                </a:lnTo>
                <a:lnTo>
                  <a:pt x="347980" y="259334"/>
                </a:lnTo>
                <a:lnTo>
                  <a:pt x="349631" y="259702"/>
                </a:lnTo>
                <a:lnTo>
                  <a:pt x="353821" y="260197"/>
                </a:lnTo>
                <a:lnTo>
                  <a:pt x="356615" y="260324"/>
                </a:lnTo>
                <a:lnTo>
                  <a:pt x="363093" y="260324"/>
                </a:lnTo>
                <a:lnTo>
                  <a:pt x="376300" y="255549"/>
                </a:lnTo>
                <a:lnTo>
                  <a:pt x="376300" y="152654"/>
                </a:lnTo>
                <a:lnTo>
                  <a:pt x="370713" y="113284"/>
                </a:lnTo>
                <a:lnTo>
                  <a:pt x="367152" y="105912"/>
                </a:lnTo>
                <a:lnTo>
                  <a:pt x="366750" y="105410"/>
                </a:lnTo>
                <a:close/>
              </a:path>
              <a:path w="1031239" h="262890">
                <a:moveTo>
                  <a:pt x="312165" y="78740"/>
                </a:moveTo>
                <a:lnTo>
                  <a:pt x="269001" y="94138"/>
                </a:lnTo>
                <a:lnTo>
                  <a:pt x="254762" y="106299"/>
                </a:lnTo>
                <a:lnTo>
                  <a:pt x="297661" y="106299"/>
                </a:lnTo>
                <a:lnTo>
                  <a:pt x="299243" y="105912"/>
                </a:lnTo>
                <a:lnTo>
                  <a:pt x="305434" y="105410"/>
                </a:lnTo>
                <a:lnTo>
                  <a:pt x="366750" y="105410"/>
                </a:lnTo>
                <a:lnTo>
                  <a:pt x="362076" y="99568"/>
                </a:lnTo>
                <a:lnTo>
                  <a:pt x="357124" y="93218"/>
                </a:lnTo>
                <a:lnTo>
                  <a:pt x="320762" y="79097"/>
                </a:lnTo>
                <a:lnTo>
                  <a:pt x="312165" y="78740"/>
                </a:lnTo>
                <a:close/>
              </a:path>
              <a:path w="1031239" h="262890">
                <a:moveTo>
                  <a:pt x="576452" y="78740"/>
                </a:moveTo>
                <a:lnTo>
                  <a:pt x="533126" y="88737"/>
                </a:lnTo>
                <a:lnTo>
                  <a:pt x="503681" y="116903"/>
                </a:lnTo>
                <a:lnTo>
                  <a:pt x="490835" y="161077"/>
                </a:lnTo>
                <a:lnTo>
                  <a:pt x="490548" y="173863"/>
                </a:lnTo>
                <a:lnTo>
                  <a:pt x="490831" y="182570"/>
                </a:lnTo>
                <a:lnTo>
                  <a:pt x="503410" y="227114"/>
                </a:lnTo>
                <a:lnTo>
                  <a:pt x="533318" y="253737"/>
                </a:lnTo>
                <a:lnTo>
                  <a:pt x="580008" y="262737"/>
                </a:lnTo>
                <a:lnTo>
                  <a:pt x="588518" y="262737"/>
                </a:lnTo>
                <a:lnTo>
                  <a:pt x="629538" y="255485"/>
                </a:lnTo>
                <a:lnTo>
                  <a:pt x="647700" y="237807"/>
                </a:lnTo>
                <a:lnTo>
                  <a:pt x="583057" y="237807"/>
                </a:lnTo>
                <a:lnTo>
                  <a:pt x="575270" y="237540"/>
                </a:lnTo>
                <a:lnTo>
                  <a:pt x="532764" y="215925"/>
                </a:lnTo>
                <a:lnTo>
                  <a:pt x="524509" y="186309"/>
                </a:lnTo>
                <a:lnTo>
                  <a:pt x="524509" y="177038"/>
                </a:lnTo>
                <a:lnTo>
                  <a:pt x="645794" y="177038"/>
                </a:lnTo>
                <a:lnTo>
                  <a:pt x="648715" y="175895"/>
                </a:lnTo>
                <a:lnTo>
                  <a:pt x="651382" y="173863"/>
                </a:lnTo>
                <a:lnTo>
                  <a:pt x="653923" y="171831"/>
                </a:lnTo>
                <a:lnTo>
                  <a:pt x="655319" y="168402"/>
                </a:lnTo>
                <a:lnTo>
                  <a:pt x="655194" y="154432"/>
                </a:lnTo>
                <a:lnTo>
                  <a:pt x="524509" y="154432"/>
                </a:lnTo>
                <a:lnTo>
                  <a:pt x="524763" y="147701"/>
                </a:lnTo>
                <a:lnTo>
                  <a:pt x="526033" y="141097"/>
                </a:lnTo>
                <a:lnTo>
                  <a:pt x="529051" y="132842"/>
                </a:lnTo>
                <a:lnTo>
                  <a:pt x="530606" y="128524"/>
                </a:lnTo>
                <a:lnTo>
                  <a:pt x="553338" y="107061"/>
                </a:lnTo>
                <a:lnTo>
                  <a:pt x="559434" y="104140"/>
                </a:lnTo>
                <a:lnTo>
                  <a:pt x="566546" y="102743"/>
                </a:lnTo>
                <a:lnTo>
                  <a:pt x="637285" y="102743"/>
                </a:lnTo>
                <a:lnTo>
                  <a:pt x="636777" y="102108"/>
                </a:lnTo>
                <a:lnTo>
                  <a:pt x="595995" y="80343"/>
                </a:lnTo>
                <a:lnTo>
                  <a:pt x="586622" y="79142"/>
                </a:lnTo>
                <a:lnTo>
                  <a:pt x="576452" y="78740"/>
                </a:lnTo>
                <a:close/>
              </a:path>
              <a:path w="1031239" h="262890">
                <a:moveTo>
                  <a:pt x="643255" y="225158"/>
                </a:moveTo>
                <a:lnTo>
                  <a:pt x="640714" y="225158"/>
                </a:lnTo>
                <a:lnTo>
                  <a:pt x="638301" y="225818"/>
                </a:lnTo>
                <a:lnTo>
                  <a:pt x="635254" y="227114"/>
                </a:lnTo>
                <a:lnTo>
                  <a:pt x="632079" y="228422"/>
                </a:lnTo>
                <a:lnTo>
                  <a:pt x="591565" y="237807"/>
                </a:lnTo>
                <a:lnTo>
                  <a:pt x="647700" y="237807"/>
                </a:lnTo>
                <a:lnTo>
                  <a:pt x="644017" y="225374"/>
                </a:lnTo>
                <a:lnTo>
                  <a:pt x="643255" y="225158"/>
                </a:lnTo>
                <a:close/>
              </a:path>
              <a:path w="1031239" h="262890">
                <a:moveTo>
                  <a:pt x="637285" y="102743"/>
                </a:moveTo>
                <a:lnTo>
                  <a:pt x="574801" y="102743"/>
                </a:lnTo>
                <a:lnTo>
                  <a:pt x="585972" y="103600"/>
                </a:lnTo>
                <a:lnTo>
                  <a:pt x="595677" y="106172"/>
                </a:lnTo>
                <a:lnTo>
                  <a:pt x="621726" y="142998"/>
                </a:lnTo>
                <a:lnTo>
                  <a:pt x="622173" y="154432"/>
                </a:lnTo>
                <a:lnTo>
                  <a:pt x="655194" y="154432"/>
                </a:lnTo>
                <a:lnTo>
                  <a:pt x="645008" y="113665"/>
                </a:lnTo>
                <a:lnTo>
                  <a:pt x="641228" y="107680"/>
                </a:lnTo>
                <a:lnTo>
                  <a:pt x="637285" y="102743"/>
                </a:lnTo>
                <a:close/>
              </a:path>
              <a:path w="1031239" h="262890">
                <a:moveTo>
                  <a:pt x="787145" y="81407"/>
                </a:moveTo>
                <a:lnTo>
                  <a:pt x="780669" y="81407"/>
                </a:lnTo>
                <a:lnTo>
                  <a:pt x="778001" y="81534"/>
                </a:lnTo>
                <a:lnTo>
                  <a:pt x="775969" y="81788"/>
                </a:lnTo>
                <a:lnTo>
                  <a:pt x="773811" y="81915"/>
                </a:lnTo>
                <a:lnTo>
                  <a:pt x="767588" y="86233"/>
                </a:lnTo>
                <a:lnTo>
                  <a:pt x="767588" y="255549"/>
                </a:lnTo>
                <a:lnTo>
                  <a:pt x="780669" y="260324"/>
                </a:lnTo>
                <a:lnTo>
                  <a:pt x="787145" y="260324"/>
                </a:lnTo>
                <a:lnTo>
                  <a:pt x="800354" y="255549"/>
                </a:lnTo>
                <a:lnTo>
                  <a:pt x="800354" y="86233"/>
                </a:lnTo>
                <a:lnTo>
                  <a:pt x="792099" y="81788"/>
                </a:lnTo>
                <a:lnTo>
                  <a:pt x="789939" y="81534"/>
                </a:lnTo>
                <a:lnTo>
                  <a:pt x="787145" y="81407"/>
                </a:lnTo>
                <a:close/>
              </a:path>
              <a:path w="1031239" h="262890">
                <a:moveTo>
                  <a:pt x="791844" y="12319"/>
                </a:moveTo>
                <a:lnTo>
                  <a:pt x="776224" y="12319"/>
                </a:lnTo>
                <a:lnTo>
                  <a:pt x="770889" y="13589"/>
                </a:lnTo>
                <a:lnTo>
                  <a:pt x="767969" y="16256"/>
                </a:lnTo>
                <a:lnTo>
                  <a:pt x="765048" y="18796"/>
                </a:lnTo>
                <a:lnTo>
                  <a:pt x="763602" y="23495"/>
                </a:lnTo>
                <a:lnTo>
                  <a:pt x="763524" y="37973"/>
                </a:lnTo>
                <a:lnTo>
                  <a:pt x="765048" y="42799"/>
                </a:lnTo>
                <a:lnTo>
                  <a:pt x="767842" y="45339"/>
                </a:lnTo>
                <a:lnTo>
                  <a:pt x="770763" y="47879"/>
                </a:lnTo>
                <a:lnTo>
                  <a:pt x="775969" y="49149"/>
                </a:lnTo>
                <a:lnTo>
                  <a:pt x="791463" y="49149"/>
                </a:lnTo>
                <a:lnTo>
                  <a:pt x="796925" y="47879"/>
                </a:lnTo>
                <a:lnTo>
                  <a:pt x="799845" y="45212"/>
                </a:lnTo>
                <a:lnTo>
                  <a:pt x="802767" y="42672"/>
                </a:lnTo>
                <a:lnTo>
                  <a:pt x="804092" y="37973"/>
                </a:lnTo>
                <a:lnTo>
                  <a:pt x="804163" y="23495"/>
                </a:lnTo>
                <a:lnTo>
                  <a:pt x="802767" y="18669"/>
                </a:lnTo>
                <a:lnTo>
                  <a:pt x="799973" y="16129"/>
                </a:lnTo>
                <a:lnTo>
                  <a:pt x="797051" y="13589"/>
                </a:lnTo>
                <a:lnTo>
                  <a:pt x="791844" y="12319"/>
                </a:lnTo>
                <a:close/>
              </a:path>
              <a:path w="1031239" h="262890">
                <a:moveTo>
                  <a:pt x="946276" y="81407"/>
                </a:moveTo>
                <a:lnTo>
                  <a:pt x="935482" y="81407"/>
                </a:lnTo>
                <a:lnTo>
                  <a:pt x="933576" y="81661"/>
                </a:lnTo>
                <a:lnTo>
                  <a:pt x="931799" y="81788"/>
                </a:lnTo>
                <a:lnTo>
                  <a:pt x="930275" y="82169"/>
                </a:lnTo>
                <a:lnTo>
                  <a:pt x="929005" y="82804"/>
                </a:lnTo>
                <a:lnTo>
                  <a:pt x="927862" y="83312"/>
                </a:lnTo>
                <a:lnTo>
                  <a:pt x="927100" y="83947"/>
                </a:lnTo>
                <a:lnTo>
                  <a:pt x="926719" y="84582"/>
                </a:lnTo>
                <a:lnTo>
                  <a:pt x="926211" y="85344"/>
                </a:lnTo>
                <a:lnTo>
                  <a:pt x="926126" y="85852"/>
                </a:lnTo>
                <a:lnTo>
                  <a:pt x="926083" y="255549"/>
                </a:lnTo>
                <a:lnTo>
                  <a:pt x="926338" y="256387"/>
                </a:lnTo>
                <a:lnTo>
                  <a:pt x="939164" y="260324"/>
                </a:lnTo>
                <a:lnTo>
                  <a:pt x="945642" y="260324"/>
                </a:lnTo>
                <a:lnTo>
                  <a:pt x="958850" y="255549"/>
                </a:lnTo>
                <a:lnTo>
                  <a:pt x="958850" y="144399"/>
                </a:lnTo>
                <a:lnTo>
                  <a:pt x="963549" y="137541"/>
                </a:lnTo>
                <a:lnTo>
                  <a:pt x="967739" y="131826"/>
                </a:lnTo>
                <a:lnTo>
                  <a:pt x="971676" y="127127"/>
                </a:lnTo>
                <a:lnTo>
                  <a:pt x="975487" y="122428"/>
                </a:lnTo>
                <a:lnTo>
                  <a:pt x="979169" y="118618"/>
                </a:lnTo>
                <a:lnTo>
                  <a:pt x="982726" y="115824"/>
                </a:lnTo>
                <a:lnTo>
                  <a:pt x="986155" y="112903"/>
                </a:lnTo>
                <a:lnTo>
                  <a:pt x="988512" y="111506"/>
                </a:lnTo>
                <a:lnTo>
                  <a:pt x="955675" y="111506"/>
                </a:lnTo>
                <a:lnTo>
                  <a:pt x="955548" y="85344"/>
                </a:lnTo>
                <a:lnTo>
                  <a:pt x="955039" y="84582"/>
                </a:lnTo>
                <a:lnTo>
                  <a:pt x="954532" y="83947"/>
                </a:lnTo>
                <a:lnTo>
                  <a:pt x="953769" y="83312"/>
                </a:lnTo>
                <a:lnTo>
                  <a:pt x="952754" y="82804"/>
                </a:lnTo>
                <a:lnTo>
                  <a:pt x="951611" y="82169"/>
                </a:lnTo>
                <a:lnTo>
                  <a:pt x="950213" y="81788"/>
                </a:lnTo>
                <a:lnTo>
                  <a:pt x="948308" y="81661"/>
                </a:lnTo>
                <a:lnTo>
                  <a:pt x="946276" y="81407"/>
                </a:lnTo>
                <a:close/>
              </a:path>
              <a:path w="1031239" h="262890">
                <a:moveTo>
                  <a:pt x="1030308" y="107823"/>
                </a:moveTo>
                <a:lnTo>
                  <a:pt x="1005332" y="107823"/>
                </a:lnTo>
                <a:lnTo>
                  <a:pt x="1007871" y="108077"/>
                </a:lnTo>
                <a:lnTo>
                  <a:pt x="1010284" y="108458"/>
                </a:lnTo>
                <a:lnTo>
                  <a:pt x="1012698" y="108966"/>
                </a:lnTo>
                <a:lnTo>
                  <a:pt x="1014857" y="109601"/>
                </a:lnTo>
                <a:lnTo>
                  <a:pt x="1018667" y="110617"/>
                </a:lnTo>
                <a:lnTo>
                  <a:pt x="1020318" y="111252"/>
                </a:lnTo>
                <a:lnTo>
                  <a:pt x="1021969" y="111760"/>
                </a:lnTo>
                <a:lnTo>
                  <a:pt x="1023493" y="112268"/>
                </a:lnTo>
                <a:lnTo>
                  <a:pt x="1024763" y="112649"/>
                </a:lnTo>
                <a:lnTo>
                  <a:pt x="1026794" y="112649"/>
                </a:lnTo>
                <a:lnTo>
                  <a:pt x="1029715" y="109347"/>
                </a:lnTo>
                <a:lnTo>
                  <a:pt x="1030160" y="108458"/>
                </a:lnTo>
                <a:lnTo>
                  <a:pt x="1030266" y="108077"/>
                </a:lnTo>
                <a:lnTo>
                  <a:pt x="1030308" y="107823"/>
                </a:lnTo>
                <a:close/>
              </a:path>
              <a:path w="1031239" h="262890">
                <a:moveTo>
                  <a:pt x="1006475" y="78740"/>
                </a:moveTo>
                <a:lnTo>
                  <a:pt x="1000887" y="78740"/>
                </a:lnTo>
                <a:lnTo>
                  <a:pt x="997076" y="79248"/>
                </a:lnTo>
                <a:lnTo>
                  <a:pt x="989457" y="81026"/>
                </a:lnTo>
                <a:lnTo>
                  <a:pt x="985646" y="82804"/>
                </a:lnTo>
                <a:lnTo>
                  <a:pt x="981837" y="85217"/>
                </a:lnTo>
                <a:lnTo>
                  <a:pt x="977900" y="87630"/>
                </a:lnTo>
                <a:lnTo>
                  <a:pt x="973836" y="90932"/>
                </a:lnTo>
                <a:lnTo>
                  <a:pt x="965200" y="99314"/>
                </a:lnTo>
                <a:lnTo>
                  <a:pt x="960627" y="104775"/>
                </a:lnTo>
                <a:lnTo>
                  <a:pt x="955675" y="111506"/>
                </a:lnTo>
                <a:lnTo>
                  <a:pt x="988512" y="111506"/>
                </a:lnTo>
                <a:lnTo>
                  <a:pt x="989583" y="110871"/>
                </a:lnTo>
                <a:lnTo>
                  <a:pt x="995933" y="108331"/>
                </a:lnTo>
                <a:lnTo>
                  <a:pt x="999236" y="107823"/>
                </a:lnTo>
                <a:lnTo>
                  <a:pt x="1030308" y="107823"/>
                </a:lnTo>
                <a:lnTo>
                  <a:pt x="1030477" y="106807"/>
                </a:lnTo>
                <a:lnTo>
                  <a:pt x="1030618" y="104775"/>
                </a:lnTo>
                <a:lnTo>
                  <a:pt x="1030605" y="89662"/>
                </a:lnTo>
                <a:lnTo>
                  <a:pt x="1030477" y="88392"/>
                </a:lnTo>
                <a:lnTo>
                  <a:pt x="1030224" y="87503"/>
                </a:lnTo>
                <a:lnTo>
                  <a:pt x="1030096" y="86614"/>
                </a:lnTo>
                <a:lnTo>
                  <a:pt x="1029843" y="85852"/>
                </a:lnTo>
                <a:lnTo>
                  <a:pt x="1029334" y="84836"/>
                </a:lnTo>
                <a:lnTo>
                  <a:pt x="1028826" y="84201"/>
                </a:lnTo>
                <a:lnTo>
                  <a:pt x="1027938" y="83566"/>
                </a:lnTo>
                <a:lnTo>
                  <a:pt x="1027176" y="82931"/>
                </a:lnTo>
                <a:lnTo>
                  <a:pt x="1025779" y="82296"/>
                </a:lnTo>
                <a:lnTo>
                  <a:pt x="1023874" y="81788"/>
                </a:lnTo>
                <a:lnTo>
                  <a:pt x="1021969" y="81153"/>
                </a:lnTo>
                <a:lnTo>
                  <a:pt x="1019809" y="80518"/>
                </a:lnTo>
                <a:lnTo>
                  <a:pt x="1014983" y="79502"/>
                </a:lnTo>
                <a:lnTo>
                  <a:pt x="1010538" y="78994"/>
                </a:lnTo>
                <a:lnTo>
                  <a:pt x="1006475" y="78740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948304" y="8828658"/>
            <a:ext cx="1938655" cy="328193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81600" y="8829929"/>
            <a:ext cx="2102866" cy="262737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02525" y="1042669"/>
            <a:ext cx="2853143" cy="1211326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4402963" y="1042669"/>
            <a:ext cx="1114425" cy="973455"/>
          </a:xfrm>
          <a:custGeom>
            <a:avLst/>
            <a:gdLst/>
            <a:ahLst/>
            <a:cxnLst/>
            <a:rect l="l" t="t" r="r" b="b"/>
            <a:pathLst>
              <a:path w="1114425" h="973455">
                <a:moveTo>
                  <a:pt x="136271" y="398906"/>
                </a:moveTo>
                <a:lnTo>
                  <a:pt x="66801" y="398906"/>
                </a:lnTo>
                <a:lnTo>
                  <a:pt x="66801" y="761364"/>
                </a:lnTo>
                <a:lnTo>
                  <a:pt x="68325" y="811672"/>
                </a:lnTo>
                <a:lnTo>
                  <a:pt x="72898" y="854836"/>
                </a:lnTo>
                <a:lnTo>
                  <a:pt x="86221" y="906450"/>
                </a:lnTo>
                <a:lnTo>
                  <a:pt x="107823" y="942832"/>
                </a:lnTo>
                <a:lnTo>
                  <a:pt x="150066" y="968390"/>
                </a:lnTo>
                <a:lnTo>
                  <a:pt x="177419" y="971550"/>
                </a:lnTo>
                <a:lnTo>
                  <a:pt x="183896" y="971550"/>
                </a:lnTo>
                <a:lnTo>
                  <a:pt x="190246" y="970914"/>
                </a:lnTo>
                <a:lnTo>
                  <a:pt x="203200" y="968121"/>
                </a:lnTo>
                <a:lnTo>
                  <a:pt x="209296" y="966470"/>
                </a:lnTo>
                <a:lnTo>
                  <a:pt x="215011" y="964310"/>
                </a:lnTo>
                <a:lnTo>
                  <a:pt x="220725" y="962278"/>
                </a:lnTo>
                <a:lnTo>
                  <a:pt x="225933" y="959611"/>
                </a:lnTo>
                <a:lnTo>
                  <a:pt x="234823" y="953261"/>
                </a:lnTo>
                <a:lnTo>
                  <a:pt x="238251" y="949705"/>
                </a:lnTo>
                <a:lnTo>
                  <a:pt x="240411" y="946023"/>
                </a:lnTo>
                <a:lnTo>
                  <a:pt x="242697" y="942466"/>
                </a:lnTo>
                <a:lnTo>
                  <a:pt x="247141" y="888873"/>
                </a:lnTo>
                <a:lnTo>
                  <a:pt x="246887" y="882014"/>
                </a:lnTo>
                <a:lnTo>
                  <a:pt x="246379" y="876426"/>
                </a:lnTo>
                <a:lnTo>
                  <a:pt x="246143" y="874395"/>
                </a:lnTo>
                <a:lnTo>
                  <a:pt x="189229" y="874395"/>
                </a:lnTo>
                <a:lnTo>
                  <a:pt x="175420" y="872347"/>
                </a:lnTo>
                <a:lnTo>
                  <a:pt x="147827" y="841628"/>
                </a:lnTo>
                <a:lnTo>
                  <a:pt x="139144" y="801147"/>
                </a:lnTo>
                <a:lnTo>
                  <a:pt x="136271" y="744854"/>
                </a:lnTo>
                <a:lnTo>
                  <a:pt x="136271" y="398906"/>
                </a:lnTo>
                <a:close/>
              </a:path>
              <a:path w="1114425" h="973455">
                <a:moveTo>
                  <a:pt x="238887" y="855090"/>
                </a:moveTo>
                <a:lnTo>
                  <a:pt x="235331" y="855090"/>
                </a:lnTo>
                <a:lnTo>
                  <a:pt x="232790" y="856106"/>
                </a:lnTo>
                <a:lnTo>
                  <a:pt x="229997" y="858265"/>
                </a:lnTo>
                <a:lnTo>
                  <a:pt x="227202" y="860298"/>
                </a:lnTo>
                <a:lnTo>
                  <a:pt x="223774" y="862456"/>
                </a:lnTo>
                <a:lnTo>
                  <a:pt x="215900" y="867028"/>
                </a:lnTo>
                <a:lnTo>
                  <a:pt x="211454" y="869314"/>
                </a:lnTo>
                <a:lnTo>
                  <a:pt x="206375" y="871347"/>
                </a:lnTo>
                <a:lnTo>
                  <a:pt x="201422" y="873378"/>
                </a:lnTo>
                <a:lnTo>
                  <a:pt x="195579" y="874395"/>
                </a:lnTo>
                <a:lnTo>
                  <a:pt x="246143" y="874395"/>
                </a:lnTo>
                <a:lnTo>
                  <a:pt x="240284" y="855726"/>
                </a:lnTo>
                <a:lnTo>
                  <a:pt x="238887" y="855090"/>
                </a:lnTo>
                <a:close/>
              </a:path>
              <a:path w="1114425" h="973455">
                <a:moveTo>
                  <a:pt x="235585" y="304546"/>
                </a:moveTo>
                <a:lnTo>
                  <a:pt x="12064" y="304546"/>
                </a:lnTo>
                <a:lnTo>
                  <a:pt x="10033" y="305307"/>
                </a:lnTo>
                <a:lnTo>
                  <a:pt x="8254" y="306958"/>
                </a:lnTo>
                <a:lnTo>
                  <a:pt x="6350" y="308609"/>
                </a:lnTo>
                <a:lnTo>
                  <a:pt x="0" y="343407"/>
                </a:lnTo>
                <a:lnTo>
                  <a:pt x="0" y="352044"/>
                </a:lnTo>
                <a:lnTo>
                  <a:pt x="6350" y="395224"/>
                </a:lnTo>
                <a:lnTo>
                  <a:pt x="9651" y="398906"/>
                </a:lnTo>
                <a:lnTo>
                  <a:pt x="237489" y="398906"/>
                </a:lnTo>
                <a:lnTo>
                  <a:pt x="247141" y="352044"/>
                </a:lnTo>
                <a:lnTo>
                  <a:pt x="247141" y="343407"/>
                </a:lnTo>
                <a:lnTo>
                  <a:pt x="239140" y="306958"/>
                </a:lnTo>
                <a:lnTo>
                  <a:pt x="237489" y="305307"/>
                </a:lnTo>
                <a:lnTo>
                  <a:pt x="235585" y="304546"/>
                </a:lnTo>
                <a:close/>
              </a:path>
              <a:path w="1114425" h="973455">
                <a:moveTo>
                  <a:pt x="108331" y="135000"/>
                </a:moveTo>
                <a:lnTo>
                  <a:pt x="94614" y="135000"/>
                </a:lnTo>
                <a:lnTo>
                  <a:pt x="89026" y="135508"/>
                </a:lnTo>
                <a:lnTo>
                  <a:pt x="66801" y="153924"/>
                </a:lnTo>
                <a:lnTo>
                  <a:pt x="66801" y="304546"/>
                </a:lnTo>
                <a:lnTo>
                  <a:pt x="136271" y="304546"/>
                </a:lnTo>
                <a:lnTo>
                  <a:pt x="136271" y="153924"/>
                </a:lnTo>
                <a:lnTo>
                  <a:pt x="135636" y="150875"/>
                </a:lnTo>
                <a:lnTo>
                  <a:pt x="134492" y="148081"/>
                </a:lnTo>
                <a:lnTo>
                  <a:pt x="133476" y="145414"/>
                </a:lnTo>
                <a:lnTo>
                  <a:pt x="114046" y="135508"/>
                </a:lnTo>
                <a:lnTo>
                  <a:pt x="108331" y="135000"/>
                </a:lnTo>
                <a:close/>
              </a:path>
              <a:path w="1114425" h="973455">
                <a:moveTo>
                  <a:pt x="381508" y="0"/>
                </a:moveTo>
                <a:lnTo>
                  <a:pt x="367791" y="0"/>
                </a:lnTo>
                <a:lnTo>
                  <a:pt x="362203" y="507"/>
                </a:lnTo>
                <a:lnTo>
                  <a:pt x="341502" y="12446"/>
                </a:lnTo>
                <a:lnTo>
                  <a:pt x="340487" y="15112"/>
                </a:lnTo>
                <a:lnTo>
                  <a:pt x="339978" y="18414"/>
                </a:lnTo>
                <a:lnTo>
                  <a:pt x="339978" y="946276"/>
                </a:lnTo>
                <a:lnTo>
                  <a:pt x="346963" y="958469"/>
                </a:lnTo>
                <a:lnTo>
                  <a:pt x="349631" y="960374"/>
                </a:lnTo>
                <a:lnTo>
                  <a:pt x="353187" y="961644"/>
                </a:lnTo>
                <a:lnTo>
                  <a:pt x="357632" y="962659"/>
                </a:lnTo>
                <a:lnTo>
                  <a:pt x="362203" y="963549"/>
                </a:lnTo>
                <a:lnTo>
                  <a:pt x="367791" y="964056"/>
                </a:lnTo>
                <a:lnTo>
                  <a:pt x="381508" y="964056"/>
                </a:lnTo>
                <a:lnTo>
                  <a:pt x="402209" y="958469"/>
                </a:lnTo>
                <a:lnTo>
                  <a:pt x="404749" y="956690"/>
                </a:lnTo>
                <a:lnTo>
                  <a:pt x="406526" y="954404"/>
                </a:lnTo>
                <a:lnTo>
                  <a:pt x="407670" y="951991"/>
                </a:lnTo>
                <a:lnTo>
                  <a:pt x="408813" y="949451"/>
                </a:lnTo>
                <a:lnTo>
                  <a:pt x="409321" y="946276"/>
                </a:lnTo>
                <a:lnTo>
                  <a:pt x="409321" y="509270"/>
                </a:lnTo>
                <a:lnTo>
                  <a:pt x="423517" y="481716"/>
                </a:lnTo>
                <a:lnTo>
                  <a:pt x="450861" y="437278"/>
                </a:lnTo>
                <a:lnTo>
                  <a:pt x="477087" y="407054"/>
                </a:lnTo>
                <a:lnTo>
                  <a:pt x="499558" y="393446"/>
                </a:lnTo>
                <a:lnTo>
                  <a:pt x="409321" y="393446"/>
                </a:lnTo>
                <a:lnTo>
                  <a:pt x="409321" y="18414"/>
                </a:lnTo>
                <a:lnTo>
                  <a:pt x="408813" y="15112"/>
                </a:lnTo>
                <a:lnTo>
                  <a:pt x="407670" y="12446"/>
                </a:lnTo>
                <a:lnTo>
                  <a:pt x="406526" y="9651"/>
                </a:lnTo>
                <a:lnTo>
                  <a:pt x="387223" y="507"/>
                </a:lnTo>
                <a:lnTo>
                  <a:pt x="381508" y="0"/>
                </a:lnTo>
                <a:close/>
              </a:path>
              <a:path w="1114425" h="973455">
                <a:moveTo>
                  <a:pt x="644289" y="390016"/>
                </a:moveTo>
                <a:lnTo>
                  <a:pt x="516127" y="390016"/>
                </a:lnTo>
                <a:lnTo>
                  <a:pt x="525916" y="390782"/>
                </a:lnTo>
                <a:lnTo>
                  <a:pt x="535098" y="393096"/>
                </a:lnTo>
                <a:lnTo>
                  <a:pt x="565578" y="417607"/>
                </a:lnTo>
                <a:lnTo>
                  <a:pt x="585215" y="463915"/>
                </a:lnTo>
                <a:lnTo>
                  <a:pt x="593605" y="511510"/>
                </a:lnTo>
                <a:lnTo>
                  <a:pt x="596082" y="554233"/>
                </a:lnTo>
                <a:lnTo>
                  <a:pt x="596391" y="579501"/>
                </a:lnTo>
                <a:lnTo>
                  <a:pt x="596391" y="946276"/>
                </a:lnTo>
                <a:lnTo>
                  <a:pt x="597026" y="949451"/>
                </a:lnTo>
                <a:lnTo>
                  <a:pt x="598170" y="951991"/>
                </a:lnTo>
                <a:lnTo>
                  <a:pt x="599186" y="954404"/>
                </a:lnTo>
                <a:lnTo>
                  <a:pt x="601090" y="956690"/>
                </a:lnTo>
                <a:lnTo>
                  <a:pt x="603631" y="958469"/>
                </a:lnTo>
                <a:lnTo>
                  <a:pt x="606044" y="960374"/>
                </a:lnTo>
                <a:lnTo>
                  <a:pt x="609600" y="961644"/>
                </a:lnTo>
                <a:lnTo>
                  <a:pt x="614045" y="962659"/>
                </a:lnTo>
                <a:lnTo>
                  <a:pt x="618616" y="963549"/>
                </a:lnTo>
                <a:lnTo>
                  <a:pt x="624332" y="964056"/>
                </a:lnTo>
                <a:lnTo>
                  <a:pt x="638048" y="964056"/>
                </a:lnTo>
                <a:lnTo>
                  <a:pt x="658622" y="958469"/>
                </a:lnTo>
                <a:lnTo>
                  <a:pt x="661162" y="956690"/>
                </a:lnTo>
                <a:lnTo>
                  <a:pt x="662939" y="954404"/>
                </a:lnTo>
                <a:lnTo>
                  <a:pt x="664083" y="951991"/>
                </a:lnTo>
                <a:lnTo>
                  <a:pt x="665226" y="949451"/>
                </a:lnTo>
                <a:lnTo>
                  <a:pt x="665734" y="946276"/>
                </a:lnTo>
                <a:lnTo>
                  <a:pt x="665734" y="565023"/>
                </a:lnTo>
                <a:lnTo>
                  <a:pt x="664019" y="503094"/>
                </a:lnTo>
                <a:lnTo>
                  <a:pt x="658876" y="450976"/>
                </a:lnTo>
                <a:lnTo>
                  <a:pt x="649620" y="406780"/>
                </a:lnTo>
                <a:lnTo>
                  <a:pt x="644289" y="390016"/>
                </a:lnTo>
                <a:close/>
              </a:path>
              <a:path w="1114425" h="973455">
                <a:moveTo>
                  <a:pt x="530478" y="291464"/>
                </a:moveTo>
                <a:lnTo>
                  <a:pt x="484687" y="305609"/>
                </a:lnTo>
                <a:lnTo>
                  <a:pt x="454398" y="330848"/>
                </a:lnTo>
                <a:lnTo>
                  <a:pt x="424299" y="369278"/>
                </a:lnTo>
                <a:lnTo>
                  <a:pt x="409321" y="393446"/>
                </a:lnTo>
                <a:lnTo>
                  <a:pt x="499558" y="393446"/>
                </a:lnTo>
                <a:lnTo>
                  <a:pt x="503098" y="391902"/>
                </a:lnTo>
                <a:lnTo>
                  <a:pt x="516127" y="390016"/>
                </a:lnTo>
                <a:lnTo>
                  <a:pt x="644289" y="390016"/>
                </a:lnTo>
                <a:lnTo>
                  <a:pt x="643320" y="386969"/>
                </a:lnTo>
                <a:lnTo>
                  <a:pt x="627342" y="351960"/>
                </a:lnTo>
                <a:lnTo>
                  <a:pt x="594106" y="312420"/>
                </a:lnTo>
                <a:lnTo>
                  <a:pt x="548600" y="292774"/>
                </a:lnTo>
                <a:lnTo>
                  <a:pt x="530478" y="291464"/>
                </a:lnTo>
                <a:close/>
              </a:path>
              <a:path w="1114425" h="973455">
                <a:moveTo>
                  <a:pt x="947547" y="291464"/>
                </a:moveTo>
                <a:lnTo>
                  <a:pt x="907891" y="297386"/>
                </a:lnTo>
                <a:lnTo>
                  <a:pt x="872236" y="315213"/>
                </a:lnTo>
                <a:lnTo>
                  <a:pt x="841105" y="344169"/>
                </a:lnTo>
                <a:lnTo>
                  <a:pt x="814832" y="383412"/>
                </a:lnTo>
                <a:lnTo>
                  <a:pt x="793908" y="432752"/>
                </a:lnTo>
                <a:lnTo>
                  <a:pt x="778510" y="491616"/>
                </a:lnTo>
                <a:lnTo>
                  <a:pt x="769080" y="559434"/>
                </a:lnTo>
                <a:lnTo>
                  <a:pt x="766069" y="628681"/>
                </a:lnTo>
                <a:lnTo>
                  <a:pt x="765974" y="637274"/>
                </a:lnTo>
                <a:lnTo>
                  <a:pt x="766698" y="676046"/>
                </a:lnTo>
                <a:lnTo>
                  <a:pt x="768984" y="714232"/>
                </a:lnTo>
                <a:lnTo>
                  <a:pt x="778128" y="782827"/>
                </a:lnTo>
                <a:lnTo>
                  <a:pt x="793257" y="840819"/>
                </a:lnTo>
                <a:lnTo>
                  <a:pt x="814197" y="888237"/>
                </a:lnTo>
                <a:lnTo>
                  <a:pt x="840962" y="925068"/>
                </a:lnTo>
                <a:lnTo>
                  <a:pt x="873251" y="951610"/>
                </a:lnTo>
                <a:lnTo>
                  <a:pt x="911288" y="967612"/>
                </a:lnTo>
                <a:lnTo>
                  <a:pt x="955039" y="972947"/>
                </a:lnTo>
                <a:lnTo>
                  <a:pt x="968279" y="972542"/>
                </a:lnTo>
                <a:lnTo>
                  <a:pt x="1017242" y="963041"/>
                </a:lnTo>
                <a:lnTo>
                  <a:pt x="1056118" y="947418"/>
                </a:lnTo>
                <a:lnTo>
                  <a:pt x="1089025" y="924813"/>
                </a:lnTo>
                <a:lnTo>
                  <a:pt x="1094359" y="914400"/>
                </a:lnTo>
                <a:lnTo>
                  <a:pt x="1095375" y="911605"/>
                </a:lnTo>
                <a:lnTo>
                  <a:pt x="1097914" y="880618"/>
                </a:lnTo>
                <a:lnTo>
                  <a:pt x="961516" y="880618"/>
                </a:lnTo>
                <a:lnTo>
                  <a:pt x="945112" y="879619"/>
                </a:lnTo>
                <a:lnTo>
                  <a:pt x="903732" y="864743"/>
                </a:lnTo>
                <a:lnTo>
                  <a:pt x="873210" y="833256"/>
                </a:lnTo>
                <a:lnTo>
                  <a:pt x="852566" y="786733"/>
                </a:lnTo>
                <a:lnTo>
                  <a:pt x="844169" y="748283"/>
                </a:lnTo>
                <a:lnTo>
                  <a:pt x="839374" y="704373"/>
                </a:lnTo>
                <a:lnTo>
                  <a:pt x="837819" y="655320"/>
                </a:lnTo>
                <a:lnTo>
                  <a:pt x="1093977" y="655320"/>
                </a:lnTo>
                <a:lnTo>
                  <a:pt x="1100201" y="651509"/>
                </a:lnTo>
                <a:lnTo>
                  <a:pt x="1113916" y="605662"/>
                </a:lnTo>
                <a:lnTo>
                  <a:pt x="1113916" y="584961"/>
                </a:lnTo>
                <a:lnTo>
                  <a:pt x="1113656" y="571880"/>
                </a:lnTo>
                <a:lnTo>
                  <a:pt x="837819" y="571880"/>
                </a:lnTo>
                <a:lnTo>
                  <a:pt x="838604" y="553136"/>
                </a:lnTo>
                <a:lnTo>
                  <a:pt x="845820" y="499236"/>
                </a:lnTo>
                <a:lnTo>
                  <a:pt x="859946" y="451873"/>
                </a:lnTo>
                <a:lnTo>
                  <a:pt x="880824" y="414639"/>
                </a:lnTo>
                <a:lnTo>
                  <a:pt x="919702" y="384349"/>
                </a:lnTo>
                <a:lnTo>
                  <a:pt x="943990" y="380364"/>
                </a:lnTo>
                <a:lnTo>
                  <a:pt x="1075901" y="380364"/>
                </a:lnTo>
                <a:lnTo>
                  <a:pt x="1074801" y="377951"/>
                </a:lnTo>
                <a:lnTo>
                  <a:pt x="1051893" y="342344"/>
                </a:lnTo>
                <a:lnTo>
                  <a:pt x="1023365" y="314832"/>
                </a:lnTo>
                <a:lnTo>
                  <a:pt x="988742" y="297291"/>
                </a:lnTo>
                <a:lnTo>
                  <a:pt x="968948" y="292919"/>
                </a:lnTo>
                <a:lnTo>
                  <a:pt x="947547" y="291464"/>
                </a:lnTo>
                <a:close/>
              </a:path>
              <a:path w="1114425" h="973455">
                <a:moveTo>
                  <a:pt x="1088516" y="833754"/>
                </a:moveTo>
                <a:lnTo>
                  <a:pt x="1083183" y="833754"/>
                </a:lnTo>
                <a:lnTo>
                  <a:pt x="1078229" y="836168"/>
                </a:lnTo>
                <a:lnTo>
                  <a:pt x="1071626" y="840994"/>
                </a:lnTo>
                <a:lnTo>
                  <a:pt x="1066317" y="844730"/>
                </a:lnTo>
                <a:lnTo>
                  <a:pt x="1029366" y="865743"/>
                </a:lnTo>
                <a:lnTo>
                  <a:pt x="987107" y="878808"/>
                </a:lnTo>
                <a:lnTo>
                  <a:pt x="961516" y="880618"/>
                </a:lnTo>
                <a:lnTo>
                  <a:pt x="1097914" y="880618"/>
                </a:lnTo>
                <a:lnTo>
                  <a:pt x="1097788" y="862583"/>
                </a:lnTo>
                <a:lnTo>
                  <a:pt x="1097313" y="857250"/>
                </a:lnTo>
                <a:lnTo>
                  <a:pt x="1096899" y="851153"/>
                </a:lnTo>
                <a:lnTo>
                  <a:pt x="1090295" y="834516"/>
                </a:lnTo>
                <a:lnTo>
                  <a:pt x="1088516" y="833754"/>
                </a:lnTo>
                <a:close/>
              </a:path>
              <a:path w="1114425" h="973455">
                <a:moveTo>
                  <a:pt x="1075901" y="380364"/>
                </a:moveTo>
                <a:lnTo>
                  <a:pt x="943990" y="380364"/>
                </a:lnTo>
                <a:lnTo>
                  <a:pt x="967589" y="383553"/>
                </a:lnTo>
                <a:lnTo>
                  <a:pt x="988091" y="393112"/>
                </a:lnTo>
                <a:lnTo>
                  <a:pt x="1019810" y="431291"/>
                </a:lnTo>
                <a:lnTo>
                  <a:pt x="1038717" y="491966"/>
                </a:lnTo>
                <a:lnTo>
                  <a:pt x="1044194" y="571880"/>
                </a:lnTo>
                <a:lnTo>
                  <a:pt x="1113656" y="571880"/>
                </a:lnTo>
                <a:lnTo>
                  <a:pt x="1111551" y="526176"/>
                </a:lnTo>
                <a:lnTo>
                  <a:pt x="1104519" y="470915"/>
                </a:lnTo>
                <a:lnTo>
                  <a:pt x="1092327" y="421004"/>
                </a:lnTo>
                <a:lnTo>
                  <a:pt x="1084230" y="398621"/>
                </a:lnTo>
                <a:lnTo>
                  <a:pt x="1075901" y="380364"/>
                </a:lnTo>
                <a:close/>
              </a:path>
            </a:pathLst>
          </a:custGeom>
          <a:solidFill>
            <a:srgbClr val="2042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1" name="object 10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90590" y="1042669"/>
            <a:ext cx="2987609" cy="9729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Chirag Joshi</dc:creator>
  <cp:keywords>DAFtpcFTCqA,BAFOL7nTI_o</cp:keywords>
  <dc:title>Wet Weather Notify</dc:title>
  <dcterms:created xsi:type="dcterms:W3CDTF">2024-11-05T15:17:27Z</dcterms:created>
  <dcterms:modified xsi:type="dcterms:W3CDTF">2024-11-05T15:17:27Z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2024-11-05T00:00:00Z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2024-11-05T00:00:00Z</vt:filetime>
  </property>
</Properties>
</file>